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5" r:id="rId4"/>
    <p:sldMasterId id="2147483648" r:id="rId5"/>
    <p:sldMasterId id="2147483761" r:id="rId6"/>
    <p:sldMasterId id="2147483786" r:id="rId7"/>
  </p:sldMasterIdLst>
  <p:notesMasterIdLst>
    <p:notesMasterId r:id="rId49"/>
  </p:notesMasterIdLst>
  <p:handoutMasterIdLst>
    <p:handoutMasterId r:id="rId50"/>
  </p:handoutMasterIdLst>
  <p:sldIdLst>
    <p:sldId id="2147472662" r:id="rId8"/>
    <p:sldId id="1721" r:id="rId9"/>
    <p:sldId id="2147472672" r:id="rId10"/>
    <p:sldId id="2147472633" r:id="rId11"/>
    <p:sldId id="1870" r:id="rId12"/>
    <p:sldId id="2147472683" r:id="rId13"/>
    <p:sldId id="2147472684" r:id="rId14"/>
    <p:sldId id="1778" r:id="rId15"/>
    <p:sldId id="2147472685" r:id="rId16"/>
    <p:sldId id="2147472659" r:id="rId17"/>
    <p:sldId id="1823" r:id="rId18"/>
    <p:sldId id="1839" r:id="rId19"/>
    <p:sldId id="1840" r:id="rId20"/>
    <p:sldId id="2147472686" r:id="rId21"/>
    <p:sldId id="2147472689" r:id="rId22"/>
    <p:sldId id="2147472632" r:id="rId23"/>
    <p:sldId id="1832" r:id="rId24"/>
    <p:sldId id="2147472694" r:id="rId25"/>
    <p:sldId id="2147472695" r:id="rId26"/>
    <p:sldId id="2147472696" r:id="rId27"/>
    <p:sldId id="2147472697" r:id="rId28"/>
    <p:sldId id="2147472698" r:id="rId29"/>
    <p:sldId id="2147472661" r:id="rId30"/>
    <p:sldId id="2147472664" r:id="rId31"/>
    <p:sldId id="2147472675" r:id="rId32"/>
    <p:sldId id="2147472679" r:id="rId33"/>
    <p:sldId id="299" r:id="rId34"/>
    <p:sldId id="277" r:id="rId35"/>
    <p:sldId id="307" r:id="rId36"/>
    <p:sldId id="309" r:id="rId37"/>
    <p:sldId id="311" r:id="rId38"/>
    <p:sldId id="310" r:id="rId39"/>
    <p:sldId id="285" r:id="rId40"/>
    <p:sldId id="2147472680" r:id="rId41"/>
    <p:sldId id="2147472676" r:id="rId42"/>
    <p:sldId id="2147472648" r:id="rId43"/>
    <p:sldId id="2147472651" r:id="rId44"/>
    <p:sldId id="2147472691" r:id="rId45"/>
    <p:sldId id="2147472690" r:id="rId46"/>
    <p:sldId id="2147472650" r:id="rId47"/>
    <p:sldId id="214747267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2320803-EF01-457F-BF30-35FFD8A29F0A}">
          <p14:sldIdLst>
            <p14:sldId id="2147472662"/>
            <p14:sldId id="1721"/>
            <p14:sldId id="2147472672"/>
            <p14:sldId id="2147472633"/>
            <p14:sldId id="1870"/>
            <p14:sldId id="2147472683"/>
            <p14:sldId id="2147472684"/>
            <p14:sldId id="1778"/>
            <p14:sldId id="2147472685"/>
            <p14:sldId id="2147472659"/>
            <p14:sldId id="1823"/>
            <p14:sldId id="1839"/>
            <p14:sldId id="1840"/>
            <p14:sldId id="2147472686"/>
            <p14:sldId id="2147472689"/>
            <p14:sldId id="2147472632"/>
            <p14:sldId id="1832"/>
            <p14:sldId id="2147472694"/>
            <p14:sldId id="2147472695"/>
            <p14:sldId id="2147472696"/>
            <p14:sldId id="2147472697"/>
            <p14:sldId id="2147472698"/>
            <p14:sldId id="2147472661"/>
            <p14:sldId id="2147472664"/>
            <p14:sldId id="2147472675"/>
            <p14:sldId id="2147472679"/>
            <p14:sldId id="299"/>
            <p14:sldId id="277"/>
            <p14:sldId id="307"/>
            <p14:sldId id="309"/>
            <p14:sldId id="311"/>
            <p14:sldId id="310"/>
            <p14:sldId id="285"/>
            <p14:sldId id="2147472680"/>
            <p14:sldId id="2147472676"/>
            <p14:sldId id="2147472648"/>
            <p14:sldId id="2147472651"/>
            <p14:sldId id="2147472691"/>
            <p14:sldId id="2147472690"/>
            <p14:sldId id="2147472650"/>
            <p14:sldId id="2147472677"/>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A3A80C-0856-6141-C02B-0DB95BEB377C}" name="Kaitlin McGee" initials="KM" userId="S::kmcgee@thecleanenergyalliance.org::7022664b-a002-4a5d-adc1-3e3212bc229b" providerId="AD"/>
  <p188:author id="{7742ED14-EA56-7F7D-02B4-9DE0461FEF0D}" name="Ana Alarcon" initials="AA" userId="S::aalarcon@thecleanenergyalliance.org::293bf29a-014c-4dd3-b808-47f3c73eb52a" providerId="AD"/>
  <p188:author id="{788A8B79-E969-B0D5-68CD-231ABD4DB102}" name="Rob Howard" initials="RH" userId="S::rhoward@thecleanenergyalliance.org::11d4e841-6af6-4c21-8761-1a35f35e0bfc" providerId="AD"/>
  <p188:author id="{386FC795-7487-72FE-56FF-67E390768809}" name="Sophia Alcaraz" initials="SA" userId="S::salcaraz@thecleanenergyalliance.org::681f9dd1-affd-4c43-8d97-9f5b9c50c0a0" providerId="AD"/>
  <p188:author id="{BFA593B0-E192-744A-8830-E3D2B6775593}" name="Karen Villaseñor" initials="KV" userId="S::kvillasenor@thecleanenergyalliance.org::0c19df65-2752-49f2-aa6d-ffffb17b1515" providerId="AD"/>
  <p188:author id="{8C9C34B5-CE10-4FA1-03D2-9D8A516AC10B}" name="Greg Wade" initials="" userId="S::gwade@thecleanenergyalliance.org::f8c5be5e-bf43-4385-90eb-0c90809c27d4" providerId="AD"/>
  <p188:author id="{E2094FB8-CD5F-524E-83D3-5C8161B18582}" name="Alden Walden" initials="AW" userId="S::alden@pacificea.com::df86524d-ec4f-4d30-bc38-505239c1b33b" providerId="AD"/>
  <p188:author id="{50ED49D6-1FE8-F2FA-8ADA-BA02F6240275}" name="Andy Stern" initials="AS" userId="S::astern@thecleanenergyalliance.org::4ee7b46c-6464-4497-85b4-f95a24d92ae0" providerId="AD"/>
  <p188:author id="{6CE825E0-5CCE-D3BD-4CFE-CA5AFA85F261}" name="Natalie Aguilar" initials="NA" userId="S::naguilar@thecleanenergyalliance.org::2db0d325-79dd-4fa9-8a17-a63e2fd8df70" providerId="AD"/>
  <p188:author id="{8C68C2EF-39FF-2559-F023-503401E9A9E7}" name="Dan Peckham" initials="DP" userId="S::dpeckham@thecleanenergyalliance.org::a74b49c2-1f83-4f95-9cd7-80b8a0ea3072" providerId="AD"/>
  <p188:author id="{87E713F6-1EC1-03CB-D99B-F4146A0EF917}" name="Tiffany Reynolds" initials="TR" userId="S::treynolds@thecleanenergyalliance.org::98810e0b-cb13-43bd-ac82-86b01de1d4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940"/>
    <a:srgbClr val="000000"/>
    <a:srgbClr val="013A5B"/>
    <a:srgbClr val="068CA7"/>
    <a:srgbClr val="00579B"/>
    <a:srgbClr val="D0E9ED"/>
    <a:srgbClr val="F9A824"/>
    <a:srgbClr val="E3A8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50FA55-2092-44D0-BEEC-0908EC3DA835}" v="627" dt="2026-09-24T21:08:43.042"/>
    <p1510:client id="{7BF4D66E-2C5E-412B-AA8F-B285F65926AD}" v="1338" dt="2026-09-24T18:35:35.738"/>
    <p1510:client id="{DC076B7B-4FA1-464D-83B9-41F1945DF9E4}" v="12" dt="2026-09-24T21:09:54.7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notesMaster" Target="notesMasters/notesMaster1.xml"/><Relationship Id="rId57" Type="http://schemas.microsoft.com/office/2018/10/relationships/authors" Target="author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Aguilar" userId="2db0d325-79dd-4fa9-8a17-a63e2fd8df70" providerId="ADAL" clId="{7876BBEA-E1F9-493F-B8B9-047590B39EEE}"/>
    <pc:docChg chg="undo custSel addSld delSld modSld modSection">
      <pc:chgData name="Natalie Aguilar" userId="2db0d325-79dd-4fa9-8a17-a63e2fd8df70" providerId="ADAL" clId="{7876BBEA-E1F9-493F-B8B9-047590B39EEE}" dt="2026-09-16T23:57:22.220" v="1004" actId="14100"/>
      <pc:docMkLst>
        <pc:docMk/>
      </pc:docMkLst>
      <pc:sldChg chg="modSp mod">
        <pc:chgData name="Natalie Aguilar" userId="2db0d325-79dd-4fa9-8a17-a63e2fd8df70" providerId="ADAL" clId="{7876BBEA-E1F9-493F-B8B9-047590B39EEE}" dt="2026-09-15T18:08:13.114" v="170" actId="13926"/>
        <pc:sldMkLst>
          <pc:docMk/>
          <pc:sldMk cId="1780680817" sldId="1778"/>
        </pc:sldMkLst>
        <pc:spChg chg="mod">
          <ac:chgData name="Natalie Aguilar" userId="2db0d325-79dd-4fa9-8a17-a63e2fd8df70" providerId="ADAL" clId="{7876BBEA-E1F9-493F-B8B9-047590B39EEE}" dt="2026-09-15T18:08:13.114" v="170" actId="13926"/>
          <ac:spMkLst>
            <pc:docMk/>
            <pc:sldMk cId="1780680817" sldId="1778"/>
            <ac:spMk id="2" creationId="{8DE01A71-F7C9-7B10-31CC-E4A931F1A8AA}"/>
          </ac:spMkLst>
        </pc:spChg>
        <pc:graphicFrameChg chg="mod modGraphic">
          <ac:chgData name="Natalie Aguilar" userId="2db0d325-79dd-4fa9-8a17-a63e2fd8df70" providerId="ADAL" clId="{7876BBEA-E1F9-493F-B8B9-047590B39EEE}" dt="2026-09-15T18:03:36.966" v="162" actId="113"/>
          <ac:graphicFrameMkLst>
            <pc:docMk/>
            <pc:sldMk cId="1780680817" sldId="1778"/>
            <ac:graphicFrameMk id="3" creationId="{F2061845-9F92-9719-0E76-2C5DF03AAFE2}"/>
          </ac:graphicFrameMkLst>
        </pc:graphicFrameChg>
      </pc:sldChg>
      <pc:sldChg chg="modSp mod">
        <pc:chgData name="Natalie Aguilar" userId="2db0d325-79dd-4fa9-8a17-a63e2fd8df70" providerId="ADAL" clId="{7876BBEA-E1F9-493F-B8B9-047590B39EEE}" dt="2026-09-15T17:32:29.601" v="29" actId="13926"/>
        <pc:sldMkLst>
          <pc:docMk/>
          <pc:sldMk cId="3515026103" sldId="1823"/>
        </pc:sldMkLst>
        <pc:spChg chg="mod">
          <ac:chgData name="Natalie Aguilar" userId="2db0d325-79dd-4fa9-8a17-a63e2fd8df70" providerId="ADAL" clId="{7876BBEA-E1F9-493F-B8B9-047590B39EEE}" dt="2026-09-15T17:32:01.419" v="25"/>
          <ac:spMkLst>
            <pc:docMk/>
            <pc:sldMk cId="3515026103" sldId="1823"/>
            <ac:spMk id="6" creationId="{B2E5C432-B0E6-FB1E-3896-43A6F7CC29EA}"/>
          </ac:spMkLst>
        </pc:spChg>
        <pc:spChg chg="mod">
          <ac:chgData name="Natalie Aguilar" userId="2db0d325-79dd-4fa9-8a17-a63e2fd8df70" providerId="ADAL" clId="{7876BBEA-E1F9-493F-B8B9-047590B39EEE}" dt="2026-09-15T17:32:29.601" v="29" actId="13926"/>
          <ac:spMkLst>
            <pc:docMk/>
            <pc:sldMk cId="3515026103" sldId="1823"/>
            <ac:spMk id="7" creationId="{2366C2CD-7D5E-48E1-97A7-B931FBC8B841}"/>
          </ac:spMkLst>
        </pc:spChg>
        <pc:graphicFrameChg chg="mod modGraphic">
          <ac:chgData name="Natalie Aguilar" userId="2db0d325-79dd-4fa9-8a17-a63e2fd8df70" providerId="ADAL" clId="{7876BBEA-E1F9-493F-B8B9-047590B39EEE}" dt="2026-09-15T17:31:45.618" v="24" actId="255"/>
          <ac:graphicFrameMkLst>
            <pc:docMk/>
            <pc:sldMk cId="3515026103" sldId="1823"/>
            <ac:graphicFrameMk id="2" creationId="{2922E471-7BD3-F989-E42D-83E2AB9D487B}"/>
          </ac:graphicFrameMkLst>
        </pc:graphicFrameChg>
      </pc:sldChg>
      <pc:sldChg chg="modSp mod">
        <pc:chgData name="Natalie Aguilar" userId="2db0d325-79dd-4fa9-8a17-a63e2fd8df70" providerId="ADAL" clId="{7876BBEA-E1F9-493F-B8B9-047590B39EEE}" dt="2026-09-15T17:29:53.944" v="19" actId="13926"/>
        <pc:sldMkLst>
          <pc:docMk/>
          <pc:sldMk cId="732096296" sldId="1839"/>
        </pc:sldMkLst>
        <pc:spChg chg="mod">
          <ac:chgData name="Natalie Aguilar" userId="2db0d325-79dd-4fa9-8a17-a63e2fd8df70" providerId="ADAL" clId="{7876BBEA-E1F9-493F-B8B9-047590B39EEE}" dt="2026-09-15T17:29:53.944" v="19" actId="13926"/>
          <ac:spMkLst>
            <pc:docMk/>
            <pc:sldMk cId="732096296" sldId="1839"/>
            <ac:spMk id="2" creationId="{6CCCBCDC-D690-E9E7-C1C1-2174DD41089B}"/>
          </ac:spMkLst>
        </pc:spChg>
        <pc:spChg chg="mod">
          <ac:chgData name="Natalie Aguilar" userId="2db0d325-79dd-4fa9-8a17-a63e2fd8df70" providerId="ADAL" clId="{7876BBEA-E1F9-493F-B8B9-047590B39EEE}" dt="2026-09-15T17:29:25.848" v="18" actId="1076"/>
          <ac:spMkLst>
            <pc:docMk/>
            <pc:sldMk cId="732096296" sldId="1839"/>
            <ac:spMk id="8" creationId="{373F6197-8F35-500B-0C3D-B3F29C0D21E1}"/>
          </ac:spMkLst>
        </pc:spChg>
      </pc:sldChg>
      <pc:sldChg chg="modSp mod">
        <pc:chgData name="Natalie Aguilar" userId="2db0d325-79dd-4fa9-8a17-a63e2fd8df70" providerId="ADAL" clId="{7876BBEA-E1F9-493F-B8B9-047590B39EEE}" dt="2026-09-15T17:28:09.035" v="15" actId="13926"/>
        <pc:sldMkLst>
          <pc:docMk/>
          <pc:sldMk cId="457669040" sldId="1840"/>
        </pc:sldMkLst>
        <pc:spChg chg="mod">
          <ac:chgData name="Natalie Aguilar" userId="2db0d325-79dd-4fa9-8a17-a63e2fd8df70" providerId="ADAL" clId="{7876BBEA-E1F9-493F-B8B9-047590B39EEE}" dt="2026-09-15T17:28:09.035" v="15" actId="13926"/>
          <ac:spMkLst>
            <pc:docMk/>
            <pc:sldMk cId="457669040" sldId="1840"/>
            <ac:spMk id="2" creationId="{0CB97F0C-A350-196D-33F0-8ADE34155078}"/>
          </ac:spMkLst>
        </pc:spChg>
        <pc:spChg chg="mod">
          <ac:chgData name="Natalie Aguilar" userId="2db0d325-79dd-4fa9-8a17-a63e2fd8df70" providerId="ADAL" clId="{7876BBEA-E1F9-493F-B8B9-047590B39EEE}" dt="2026-09-15T17:27:43.716" v="14" actId="1076"/>
          <ac:spMkLst>
            <pc:docMk/>
            <pc:sldMk cId="457669040" sldId="1840"/>
            <ac:spMk id="6" creationId="{F9D8F44A-8364-FF99-47A9-E8DF75A961A4}"/>
          </ac:spMkLst>
        </pc:spChg>
        <pc:spChg chg="mod">
          <ac:chgData name="Natalie Aguilar" userId="2db0d325-79dd-4fa9-8a17-a63e2fd8df70" providerId="ADAL" clId="{7876BBEA-E1F9-493F-B8B9-047590B39EEE}" dt="2026-09-15T17:27:38.658" v="13" actId="1076"/>
          <ac:spMkLst>
            <pc:docMk/>
            <pc:sldMk cId="457669040" sldId="1840"/>
            <ac:spMk id="8" creationId="{7B851D12-79BA-BFDD-2427-0D90E32B0FB7}"/>
          </ac:spMkLst>
        </pc:spChg>
        <pc:graphicFrameChg chg="mod modGraphic">
          <ac:chgData name="Natalie Aguilar" userId="2db0d325-79dd-4fa9-8a17-a63e2fd8df70" providerId="ADAL" clId="{7876BBEA-E1F9-493F-B8B9-047590B39EEE}" dt="2026-09-15T17:27:03.810" v="11" actId="1076"/>
          <ac:graphicFrameMkLst>
            <pc:docMk/>
            <pc:sldMk cId="457669040" sldId="1840"/>
            <ac:graphicFrameMk id="7" creationId="{CC6DD6C7-0124-FF9C-3E94-D2CBDCF73136}"/>
          </ac:graphicFrameMkLst>
        </pc:graphicFrameChg>
      </pc:sldChg>
      <pc:sldChg chg="modSp mod">
        <pc:chgData name="Natalie Aguilar" userId="2db0d325-79dd-4fa9-8a17-a63e2fd8df70" providerId="ADAL" clId="{7876BBEA-E1F9-493F-B8B9-047590B39EEE}" dt="2026-09-15T18:01:32.911" v="149" actId="20577"/>
        <pc:sldMkLst>
          <pc:docMk/>
          <pc:sldMk cId="100551967" sldId="1870"/>
        </pc:sldMkLst>
        <pc:spChg chg="mod">
          <ac:chgData name="Natalie Aguilar" userId="2db0d325-79dd-4fa9-8a17-a63e2fd8df70" providerId="ADAL" clId="{7876BBEA-E1F9-493F-B8B9-047590B39EEE}" dt="2026-09-15T17:44:05.805" v="67" actId="13926"/>
          <ac:spMkLst>
            <pc:docMk/>
            <pc:sldMk cId="100551967" sldId="1870"/>
            <ac:spMk id="2" creationId="{330DB033-25F7-20E0-8C46-C2DA01FC8B3C}"/>
          </ac:spMkLst>
        </pc:spChg>
        <pc:spChg chg="mod">
          <ac:chgData name="Natalie Aguilar" userId="2db0d325-79dd-4fa9-8a17-a63e2fd8df70" providerId="ADAL" clId="{7876BBEA-E1F9-493F-B8B9-047590B39EEE}" dt="2026-09-15T18:01:32.911" v="149" actId="20577"/>
          <ac:spMkLst>
            <pc:docMk/>
            <pc:sldMk cId="100551967" sldId="1870"/>
            <ac:spMk id="5" creationId="{03221392-BA24-00BC-CBD9-B767FCBB8F3B}"/>
          </ac:spMkLst>
        </pc:spChg>
        <pc:spChg chg="mod">
          <ac:chgData name="Natalie Aguilar" userId="2db0d325-79dd-4fa9-8a17-a63e2fd8df70" providerId="ADAL" clId="{7876BBEA-E1F9-493F-B8B9-047590B39EEE}" dt="2026-09-15T17:44:11.437" v="68" actId="1076"/>
          <ac:spMkLst>
            <pc:docMk/>
            <pc:sldMk cId="100551967" sldId="1870"/>
            <ac:spMk id="6" creationId="{05DD1D8E-09C6-3A34-158C-2163B5A661D8}"/>
          </ac:spMkLst>
        </pc:spChg>
        <pc:graphicFrameChg chg="mod modGraphic">
          <ac:chgData name="Natalie Aguilar" userId="2db0d325-79dd-4fa9-8a17-a63e2fd8df70" providerId="ADAL" clId="{7876BBEA-E1F9-493F-B8B9-047590B39EEE}" dt="2026-09-15T17:41:37.491" v="59" actId="207"/>
          <ac:graphicFrameMkLst>
            <pc:docMk/>
            <pc:sldMk cId="100551967" sldId="1870"/>
            <ac:graphicFrameMk id="3" creationId="{04812521-92A0-B3B2-A533-4E8673EF7257}"/>
          </ac:graphicFrameMkLst>
        </pc:graphicFrameChg>
      </pc:sldChg>
      <pc:sldChg chg="modSp mod">
        <pc:chgData name="Natalie Aguilar" userId="2db0d325-79dd-4fa9-8a17-a63e2fd8df70" providerId="ADAL" clId="{7876BBEA-E1F9-493F-B8B9-047590B39EEE}" dt="2026-09-15T17:39:29.715" v="54" actId="13926"/>
        <pc:sldMkLst>
          <pc:docMk/>
          <pc:sldMk cId="3311162846" sldId="2147472659"/>
        </pc:sldMkLst>
        <pc:spChg chg="mod">
          <ac:chgData name="Natalie Aguilar" userId="2db0d325-79dd-4fa9-8a17-a63e2fd8df70" providerId="ADAL" clId="{7876BBEA-E1F9-493F-B8B9-047590B39EEE}" dt="2026-09-15T17:39:29.715" v="54" actId="13926"/>
          <ac:spMkLst>
            <pc:docMk/>
            <pc:sldMk cId="3311162846" sldId="2147472659"/>
            <ac:spMk id="2" creationId="{6EDD77EC-278A-530A-F143-F4E963315853}"/>
          </ac:spMkLst>
        </pc:spChg>
        <pc:graphicFrameChg chg="mod modGraphic">
          <ac:chgData name="Natalie Aguilar" userId="2db0d325-79dd-4fa9-8a17-a63e2fd8df70" providerId="ADAL" clId="{7876BBEA-E1F9-493F-B8B9-047590B39EEE}" dt="2026-09-15T17:39:16.431" v="52" actId="1076"/>
          <ac:graphicFrameMkLst>
            <pc:docMk/>
            <pc:sldMk cId="3311162846" sldId="2147472659"/>
            <ac:graphicFrameMk id="7" creationId="{CA7E1FE8-D71C-217F-78BE-642435160204}"/>
          </ac:graphicFrameMkLst>
        </pc:graphicFrameChg>
      </pc:sldChg>
      <pc:sldChg chg="modSp add mod">
        <pc:chgData name="Natalie Aguilar" userId="2db0d325-79dd-4fa9-8a17-a63e2fd8df70" providerId="ADAL" clId="{7876BBEA-E1F9-493F-B8B9-047590B39EEE}" dt="2026-09-15T18:01:49.126" v="150" actId="13926"/>
        <pc:sldMkLst>
          <pc:docMk/>
          <pc:sldMk cId="1778589216" sldId="2147472683"/>
        </pc:sldMkLst>
        <pc:spChg chg="mod">
          <ac:chgData name="Natalie Aguilar" userId="2db0d325-79dd-4fa9-8a17-a63e2fd8df70" providerId="ADAL" clId="{7876BBEA-E1F9-493F-B8B9-047590B39EEE}" dt="2026-09-15T18:01:49.126" v="150" actId="13926"/>
          <ac:spMkLst>
            <pc:docMk/>
            <pc:sldMk cId="1778589216" sldId="2147472683"/>
            <ac:spMk id="2" creationId="{C1CAAF88-E8DF-EBE0-40DF-76ED5C181835}"/>
          </ac:spMkLst>
        </pc:spChg>
        <pc:graphicFrameChg chg="mod modGraphic">
          <ac:chgData name="Natalie Aguilar" userId="2db0d325-79dd-4fa9-8a17-a63e2fd8df70" providerId="ADAL" clId="{7876BBEA-E1F9-493F-B8B9-047590B39EEE}" dt="2026-09-15T17:53:05.611" v="101" actId="14734"/>
          <ac:graphicFrameMkLst>
            <pc:docMk/>
            <pc:sldMk cId="1778589216" sldId="2147472683"/>
            <ac:graphicFrameMk id="9" creationId="{D46C06D4-D5D1-9F20-288D-CD2426ABA5C1}"/>
          </ac:graphicFrameMkLst>
        </pc:graphicFrameChg>
      </pc:sldChg>
      <pc:sldChg chg="modSp add mod">
        <pc:chgData name="Natalie Aguilar" userId="2db0d325-79dd-4fa9-8a17-a63e2fd8df70" providerId="ADAL" clId="{7876BBEA-E1F9-493F-B8B9-047590B39EEE}" dt="2026-09-15T18:08:55.767" v="174" actId="1076"/>
        <pc:sldMkLst>
          <pc:docMk/>
          <pc:sldMk cId="2598150153" sldId="2147472684"/>
        </pc:sldMkLst>
        <pc:spChg chg="mod">
          <ac:chgData name="Natalie Aguilar" userId="2db0d325-79dd-4fa9-8a17-a63e2fd8df70" providerId="ADAL" clId="{7876BBEA-E1F9-493F-B8B9-047590B39EEE}" dt="2026-09-15T18:08:55.767" v="174" actId="1076"/>
          <ac:spMkLst>
            <pc:docMk/>
            <pc:sldMk cId="2598150153" sldId="2147472684"/>
            <ac:spMk id="2" creationId="{EC7562C7-A8B0-E85E-2BF2-D4B4E26FF78E}"/>
          </ac:spMkLst>
        </pc:spChg>
        <pc:graphicFrameChg chg="mod modGraphic">
          <ac:chgData name="Natalie Aguilar" userId="2db0d325-79dd-4fa9-8a17-a63e2fd8df70" providerId="ADAL" clId="{7876BBEA-E1F9-493F-B8B9-047590B39EEE}" dt="2026-09-15T18:08:51.167" v="173" actId="1076"/>
          <ac:graphicFrameMkLst>
            <pc:docMk/>
            <pc:sldMk cId="2598150153" sldId="2147472684"/>
            <ac:graphicFrameMk id="9" creationId="{E1B320AD-28B6-66B3-189D-8C9FACB334AF}"/>
          </ac:graphicFrameMkLst>
        </pc:graphicFrameChg>
      </pc:sldChg>
      <pc:sldChg chg="modSp add mod">
        <pc:chgData name="Natalie Aguilar" userId="2db0d325-79dd-4fa9-8a17-a63e2fd8df70" providerId="ADAL" clId="{7876BBEA-E1F9-493F-B8B9-047590B39EEE}" dt="2026-09-15T18:08:20.725" v="171" actId="13926"/>
        <pc:sldMkLst>
          <pc:docMk/>
          <pc:sldMk cId="2320825068" sldId="2147472685"/>
        </pc:sldMkLst>
        <pc:spChg chg="mod">
          <ac:chgData name="Natalie Aguilar" userId="2db0d325-79dd-4fa9-8a17-a63e2fd8df70" providerId="ADAL" clId="{7876BBEA-E1F9-493F-B8B9-047590B39EEE}" dt="2026-09-15T18:08:20.725" v="171" actId="13926"/>
          <ac:spMkLst>
            <pc:docMk/>
            <pc:sldMk cId="2320825068" sldId="2147472685"/>
            <ac:spMk id="2" creationId="{9AD7C07B-4101-EEBD-A3EB-52CF6D07087A}"/>
          </ac:spMkLst>
        </pc:spChg>
        <pc:graphicFrameChg chg="mod modGraphic">
          <ac:chgData name="Natalie Aguilar" userId="2db0d325-79dd-4fa9-8a17-a63e2fd8df70" providerId="ADAL" clId="{7876BBEA-E1F9-493F-B8B9-047590B39EEE}" dt="2026-09-15T18:07:55.876" v="169" actId="113"/>
          <ac:graphicFrameMkLst>
            <pc:docMk/>
            <pc:sldMk cId="2320825068" sldId="2147472685"/>
            <ac:graphicFrameMk id="3" creationId="{8133D756-005D-8642-83C2-B2C97DBB2440}"/>
          </ac:graphicFrameMkLst>
        </pc:graphicFrameChg>
      </pc:sldChg>
      <pc:sldChg chg="delSp modSp new mod">
        <pc:chgData name="Natalie Aguilar" userId="2db0d325-79dd-4fa9-8a17-a63e2fd8df70" providerId="ADAL" clId="{7876BBEA-E1F9-493F-B8B9-047590B39EEE}" dt="2026-09-16T23:38:01.481" v="430" actId="20577"/>
        <pc:sldMkLst>
          <pc:docMk/>
          <pc:sldMk cId="806164965" sldId="2147472686"/>
        </pc:sldMkLst>
        <pc:spChg chg="mod">
          <ac:chgData name="Natalie Aguilar" userId="2db0d325-79dd-4fa9-8a17-a63e2fd8df70" providerId="ADAL" clId="{7876BBEA-E1F9-493F-B8B9-047590B39EEE}" dt="2026-09-16T20:50:51.293" v="218" actId="20577"/>
          <ac:spMkLst>
            <pc:docMk/>
            <pc:sldMk cId="806164965" sldId="2147472686"/>
            <ac:spMk id="2" creationId="{886249A1-7BE4-4997-B099-7250C754691E}"/>
          </ac:spMkLst>
        </pc:spChg>
        <pc:spChg chg="mod">
          <ac:chgData name="Natalie Aguilar" userId="2db0d325-79dd-4fa9-8a17-a63e2fd8df70" providerId="ADAL" clId="{7876BBEA-E1F9-493F-B8B9-047590B39EEE}" dt="2026-09-16T23:38:01.481" v="430" actId="20577"/>
          <ac:spMkLst>
            <pc:docMk/>
            <pc:sldMk cId="806164965" sldId="2147472686"/>
            <ac:spMk id="3" creationId="{45D3BB21-29B5-F29F-FC22-106D6B7A0BAF}"/>
          </ac:spMkLst>
        </pc:spChg>
      </pc:sldChg>
      <pc:sldChg chg="delSp modSp new mod">
        <pc:chgData name="Natalie Aguilar" userId="2db0d325-79dd-4fa9-8a17-a63e2fd8df70" providerId="ADAL" clId="{7876BBEA-E1F9-493F-B8B9-047590B39EEE}" dt="2026-09-16T23:57:22.220" v="1004" actId="14100"/>
        <pc:sldMkLst>
          <pc:docMk/>
          <pc:sldMk cId="1925483293" sldId="2147472689"/>
        </pc:sldMkLst>
        <pc:spChg chg="mod">
          <ac:chgData name="Natalie Aguilar" userId="2db0d325-79dd-4fa9-8a17-a63e2fd8df70" providerId="ADAL" clId="{7876BBEA-E1F9-493F-B8B9-047590B39EEE}" dt="2026-09-16T23:52:57.742" v="868" actId="1076"/>
          <ac:spMkLst>
            <pc:docMk/>
            <pc:sldMk cId="1925483293" sldId="2147472689"/>
            <ac:spMk id="2" creationId="{8CC2FEBB-EF45-9C08-8AC5-5F357CEE2375}"/>
          </ac:spMkLst>
        </pc:spChg>
        <pc:spChg chg="mod">
          <ac:chgData name="Natalie Aguilar" userId="2db0d325-79dd-4fa9-8a17-a63e2fd8df70" providerId="ADAL" clId="{7876BBEA-E1F9-493F-B8B9-047590B39EEE}" dt="2026-09-16T23:57:22.220" v="1004" actId="14100"/>
          <ac:spMkLst>
            <pc:docMk/>
            <pc:sldMk cId="1925483293" sldId="2147472689"/>
            <ac:spMk id="3" creationId="{AA88D7B6-A09C-6A6B-9E35-3A5A095E565C}"/>
          </ac:spMkLst>
        </pc:spChg>
      </pc:sldChg>
    </pc:docChg>
  </pc:docChgLst>
  <pc:docChgLst>
    <pc:chgData name="Dan Peckham" userId="a74b49c2-1f83-4f95-9cd7-80b8a0ea3072" providerId="ADAL" clId="{F00CECFC-B3FE-4102-A4CC-7A79D4F4AE38}"/>
    <pc:docChg chg="undo custSel addSld delSld modSld modSection">
      <pc:chgData name="Dan Peckham" userId="a74b49c2-1f83-4f95-9cd7-80b8a0ea3072" providerId="ADAL" clId="{F00CECFC-B3FE-4102-A4CC-7A79D4F4AE38}" dt="2026-09-22T00:59:59.690" v="1784" actId="20577"/>
      <pc:docMkLst>
        <pc:docMk/>
      </pc:docMkLst>
      <pc:sldChg chg="modSp add mod">
        <pc:chgData name="Dan Peckham" userId="a74b49c2-1f83-4f95-9cd7-80b8a0ea3072" providerId="ADAL" clId="{F00CECFC-B3FE-4102-A4CC-7A79D4F4AE38}" dt="2026-09-22T00:59:47.367" v="1780" actId="20577"/>
        <pc:sldMkLst>
          <pc:docMk/>
          <pc:sldMk cId="2753761884" sldId="2147472648"/>
        </pc:sldMkLst>
        <pc:spChg chg="mod">
          <ac:chgData name="Dan Peckham" userId="a74b49c2-1f83-4f95-9cd7-80b8a0ea3072" providerId="ADAL" clId="{F00CECFC-B3FE-4102-A4CC-7A79D4F4AE38}" dt="2026-09-22T00:59:47.367" v="1780" actId="20577"/>
          <ac:spMkLst>
            <pc:docMk/>
            <pc:sldMk cId="2753761884" sldId="2147472648"/>
            <ac:spMk id="7" creationId="{16CCF1F8-F2C5-DAA2-BC2C-5A38B1131EED}"/>
          </ac:spMkLst>
        </pc:spChg>
        <pc:spChg chg="mod">
          <ac:chgData name="Dan Peckham" userId="a74b49c2-1f83-4f95-9cd7-80b8a0ea3072" providerId="ADAL" clId="{F00CECFC-B3FE-4102-A4CC-7A79D4F4AE38}" dt="2026-09-21T15:45:28.884" v="89" actId="20577"/>
          <ac:spMkLst>
            <pc:docMk/>
            <pc:sldMk cId="2753761884" sldId="2147472648"/>
            <ac:spMk id="8" creationId="{DF4CA766-8004-7DE3-81AC-BFA9789734FF}"/>
          </ac:spMkLst>
        </pc:spChg>
      </pc:sldChg>
      <pc:sldChg chg="modSp add mod">
        <pc:chgData name="Dan Peckham" userId="a74b49c2-1f83-4f95-9cd7-80b8a0ea3072" providerId="ADAL" clId="{F00CECFC-B3FE-4102-A4CC-7A79D4F4AE38}" dt="2026-09-22T00:59:59.690" v="1784" actId="20577"/>
        <pc:sldMkLst>
          <pc:docMk/>
          <pc:sldMk cId="4042854127" sldId="2147472650"/>
        </pc:sldMkLst>
        <pc:spChg chg="mod">
          <ac:chgData name="Dan Peckham" userId="a74b49c2-1f83-4f95-9cd7-80b8a0ea3072" providerId="ADAL" clId="{F00CECFC-B3FE-4102-A4CC-7A79D4F4AE38}" dt="2026-09-22T00:59:59.690" v="1784" actId="20577"/>
          <ac:spMkLst>
            <pc:docMk/>
            <pc:sldMk cId="4042854127" sldId="2147472650"/>
            <ac:spMk id="7" creationId="{BBB2D609-67B2-2425-C549-303FFCA416F2}"/>
          </ac:spMkLst>
        </pc:spChg>
        <pc:spChg chg="mod">
          <ac:chgData name="Dan Peckham" userId="a74b49c2-1f83-4f95-9cd7-80b8a0ea3072" providerId="ADAL" clId="{F00CECFC-B3FE-4102-A4CC-7A79D4F4AE38}" dt="2026-09-21T15:57:55.592" v="988" actId="20577"/>
          <ac:spMkLst>
            <pc:docMk/>
            <pc:sldMk cId="4042854127" sldId="2147472650"/>
            <ac:spMk id="8" creationId="{201FAC16-3CFE-401B-836C-DBA9FD49F225}"/>
          </ac:spMkLst>
        </pc:spChg>
      </pc:sldChg>
      <pc:sldChg chg="modSp add mod">
        <pc:chgData name="Dan Peckham" userId="a74b49c2-1f83-4f95-9cd7-80b8a0ea3072" providerId="ADAL" clId="{F00CECFC-B3FE-4102-A4CC-7A79D4F4AE38}" dt="2026-09-22T00:59:42.106" v="1774" actId="20577"/>
        <pc:sldMkLst>
          <pc:docMk/>
          <pc:sldMk cId="3681778658" sldId="2147472651"/>
        </pc:sldMkLst>
        <pc:spChg chg="mod">
          <ac:chgData name="Dan Peckham" userId="a74b49c2-1f83-4f95-9cd7-80b8a0ea3072" providerId="ADAL" clId="{F00CECFC-B3FE-4102-A4CC-7A79D4F4AE38}" dt="2026-09-21T15:45:53.916" v="116" actId="2710"/>
          <ac:spMkLst>
            <pc:docMk/>
            <pc:sldMk cId="3681778658" sldId="2147472651"/>
            <ac:spMk id="3" creationId="{2EB1C35B-ACEC-DC7C-648A-7CC03FBCC108}"/>
          </ac:spMkLst>
        </pc:spChg>
        <pc:spChg chg="mod">
          <ac:chgData name="Dan Peckham" userId="a74b49c2-1f83-4f95-9cd7-80b8a0ea3072" providerId="ADAL" clId="{F00CECFC-B3FE-4102-A4CC-7A79D4F4AE38}" dt="2026-09-22T00:59:42.106" v="1774" actId="20577"/>
          <ac:spMkLst>
            <pc:docMk/>
            <pc:sldMk cId="3681778658" sldId="2147472651"/>
            <ac:spMk id="7" creationId="{2536E179-9589-C246-BAAB-406FE3441DE2}"/>
          </ac:spMkLst>
        </pc:spChg>
      </pc:sldChg>
      <pc:sldChg chg="modSp mod">
        <pc:chgData name="Dan Peckham" userId="a74b49c2-1f83-4f95-9cd7-80b8a0ea3072" providerId="ADAL" clId="{F00CECFC-B3FE-4102-A4CC-7A79D4F4AE38}" dt="2026-09-21T15:44:57.416" v="1" actId="20577"/>
        <pc:sldMkLst>
          <pc:docMk/>
          <pc:sldMk cId="3118338572" sldId="2147472676"/>
        </pc:sldMkLst>
        <pc:spChg chg="mod">
          <ac:chgData name="Dan Peckham" userId="a74b49c2-1f83-4f95-9cd7-80b8a0ea3072" providerId="ADAL" clId="{F00CECFC-B3FE-4102-A4CC-7A79D4F4AE38}" dt="2026-09-21T15:44:57.416" v="1" actId="20577"/>
          <ac:spMkLst>
            <pc:docMk/>
            <pc:sldMk cId="3118338572" sldId="2147472676"/>
            <ac:spMk id="2" creationId="{BAF181E8-D35D-31AA-EA68-0BEDECFB52A9}"/>
          </ac:spMkLst>
        </pc:spChg>
      </pc:sldChg>
      <pc:sldChg chg="modSp add mod">
        <pc:chgData name="Dan Peckham" userId="a74b49c2-1f83-4f95-9cd7-80b8a0ea3072" providerId="ADAL" clId="{F00CECFC-B3FE-4102-A4CC-7A79D4F4AE38}" dt="2026-09-22T00:59:53.377" v="1782" actId="20577"/>
        <pc:sldMkLst>
          <pc:docMk/>
          <pc:sldMk cId="3801295729" sldId="2147472690"/>
        </pc:sldMkLst>
        <pc:spChg chg="mod">
          <ac:chgData name="Dan Peckham" userId="a74b49c2-1f83-4f95-9cd7-80b8a0ea3072" providerId="ADAL" clId="{F00CECFC-B3FE-4102-A4CC-7A79D4F4AE38}" dt="2026-09-21T16:21:47.765" v="1407" actId="20577"/>
          <ac:spMkLst>
            <pc:docMk/>
            <pc:sldMk cId="3801295729" sldId="2147472690"/>
            <ac:spMk id="2" creationId="{8B4A1EB8-3E3F-DD5D-5B8B-7C2ED5ED419A}"/>
          </ac:spMkLst>
        </pc:spChg>
        <pc:spChg chg="mod">
          <ac:chgData name="Dan Peckham" userId="a74b49c2-1f83-4f95-9cd7-80b8a0ea3072" providerId="ADAL" clId="{F00CECFC-B3FE-4102-A4CC-7A79D4F4AE38}" dt="2026-09-21T16:23:21.773" v="1684" actId="20577"/>
          <ac:spMkLst>
            <pc:docMk/>
            <pc:sldMk cId="3801295729" sldId="2147472690"/>
            <ac:spMk id="3" creationId="{8E9353E6-B7DC-974D-7FB2-152572AE422A}"/>
          </ac:spMkLst>
        </pc:spChg>
        <pc:spChg chg="mod">
          <ac:chgData name="Dan Peckham" userId="a74b49c2-1f83-4f95-9cd7-80b8a0ea3072" providerId="ADAL" clId="{F00CECFC-B3FE-4102-A4CC-7A79D4F4AE38}" dt="2026-09-22T00:59:53.377" v="1782" actId="20577"/>
          <ac:spMkLst>
            <pc:docMk/>
            <pc:sldMk cId="3801295729" sldId="2147472690"/>
            <ac:spMk id="7" creationId="{CB067CFA-48E8-353E-C130-04D9E0F967CF}"/>
          </ac:spMkLst>
        </pc:spChg>
      </pc:sldChg>
      <pc:sldChg chg="addSp delSp modSp add mod">
        <pc:chgData name="Dan Peckham" userId="a74b49c2-1f83-4f95-9cd7-80b8a0ea3072" providerId="ADAL" clId="{F00CECFC-B3FE-4102-A4CC-7A79D4F4AE38}" dt="2026-09-22T00:59:39.250" v="1772" actId="20577"/>
        <pc:sldMkLst>
          <pc:docMk/>
          <pc:sldMk cId="3069830296" sldId="2147472691"/>
        </pc:sldMkLst>
        <pc:spChg chg="mod">
          <ac:chgData name="Dan Peckham" userId="a74b49c2-1f83-4f95-9cd7-80b8a0ea3072" providerId="ADAL" clId="{F00CECFC-B3FE-4102-A4CC-7A79D4F4AE38}" dt="2026-09-21T15:49:20.242" v="150" actId="20577"/>
          <ac:spMkLst>
            <pc:docMk/>
            <pc:sldMk cId="3069830296" sldId="2147472691"/>
            <ac:spMk id="2" creationId="{4514C111-2810-BA40-AFDA-764B6BD3B726}"/>
          </ac:spMkLst>
        </pc:spChg>
        <pc:spChg chg="mod">
          <ac:chgData name="Dan Peckham" userId="a74b49c2-1f83-4f95-9cd7-80b8a0ea3072" providerId="ADAL" clId="{F00CECFC-B3FE-4102-A4CC-7A79D4F4AE38}" dt="2026-09-21T15:54:26.058" v="631" actId="1035"/>
          <ac:spMkLst>
            <pc:docMk/>
            <pc:sldMk cId="3069830296" sldId="2147472691"/>
            <ac:spMk id="3" creationId="{4D93F6EB-2E7D-20D8-1B75-478A7BEF1A4F}"/>
          </ac:spMkLst>
        </pc:spChg>
        <pc:spChg chg="mod">
          <ac:chgData name="Dan Peckham" userId="a74b49c2-1f83-4f95-9cd7-80b8a0ea3072" providerId="ADAL" clId="{F00CECFC-B3FE-4102-A4CC-7A79D4F4AE38}" dt="2026-09-22T00:59:39.250" v="1772" actId="20577"/>
          <ac:spMkLst>
            <pc:docMk/>
            <pc:sldMk cId="3069830296" sldId="2147472691"/>
            <ac:spMk id="7" creationId="{B310CB11-5BC2-E931-ED4E-085E86B1ECDE}"/>
          </ac:spMkLst>
        </pc:spChg>
        <pc:spChg chg="add mod">
          <ac:chgData name="Dan Peckham" userId="a74b49c2-1f83-4f95-9cd7-80b8a0ea3072" providerId="ADAL" clId="{F00CECFC-B3FE-4102-A4CC-7A79D4F4AE38}" dt="2026-09-21T16:00:15.925" v="1201" actId="403"/>
          <ac:spMkLst>
            <pc:docMk/>
            <pc:sldMk cId="3069830296" sldId="2147472691"/>
            <ac:spMk id="8" creationId="{F24E2C9A-4671-A5B4-BFC1-F2FB120E278B}"/>
          </ac:spMkLst>
        </pc:spChg>
        <pc:spChg chg="add mod">
          <ac:chgData name="Dan Peckham" userId="a74b49c2-1f83-4f95-9cd7-80b8a0ea3072" providerId="ADAL" clId="{F00CECFC-B3FE-4102-A4CC-7A79D4F4AE38}" dt="2026-09-22T00:59:31.528" v="1770" actId="20577"/>
          <ac:spMkLst>
            <pc:docMk/>
            <pc:sldMk cId="3069830296" sldId="2147472691"/>
            <ac:spMk id="10" creationId="{D276FD50-8EFA-174D-EA91-97F75D91D528}"/>
          </ac:spMkLst>
        </pc:spChg>
        <pc:spChg chg="add mod">
          <ac:chgData name="Dan Peckham" userId="a74b49c2-1f83-4f95-9cd7-80b8a0ea3072" providerId="ADAL" clId="{F00CECFC-B3FE-4102-A4CC-7A79D4F4AE38}" dt="2026-09-21T16:00:15.925" v="1201" actId="403"/>
          <ac:spMkLst>
            <pc:docMk/>
            <pc:sldMk cId="3069830296" sldId="2147472691"/>
            <ac:spMk id="12" creationId="{B7F50487-1626-2F55-F22C-E3C5FAC9559D}"/>
          </ac:spMkLst>
        </pc:spChg>
      </pc:sldChg>
    </pc:docChg>
  </pc:docChgLst>
  <pc:docChgLst>
    <pc:chgData name="Natalie Aguilar" userId="S::naguilar@thecleanenergyalliance.org::2db0d325-79dd-4fa9-8a17-a63e2fd8df70" providerId="AD" clId="Web-{00000000-0000-0000-0000-000000000000}"/>
    <pc:docChg chg="addSld delSld modSld modSection">
      <pc:chgData name="Natalie Aguilar" userId="S::naguilar@thecleanenergyalliance.org::2db0d325-79dd-4fa9-8a17-a63e2fd8df70" providerId="AD" clId="Web-{00000000-0000-0000-0000-000000000000}" dt="2026-09-15T17:23:14.043" v="78"/>
      <pc:docMkLst>
        <pc:docMk/>
      </pc:docMkLst>
    </pc:docChg>
  </pc:docChgLst>
  <pc:docChgLst>
    <pc:chgData name="Ana Alarcon" userId="293bf29a-014c-4dd3-b808-47f3c73eb52a" providerId="ADAL" clId="{C18F642F-76D5-4E69-8391-54E4824582FA}"/>
    <pc:docChg chg="undo custSel addSld delSld modSld sldOrd modSection">
      <pc:chgData name="Ana Alarcon" userId="293bf29a-014c-4dd3-b808-47f3c73eb52a" providerId="ADAL" clId="{C18F642F-76D5-4E69-8391-54E4824582FA}" dt="2026-09-24T21:09:54.705" v="101" actId="47"/>
      <pc:docMkLst>
        <pc:docMk/>
      </pc:docMkLst>
      <pc:sldChg chg="addSp add mod">
        <pc:chgData name="Ana Alarcon" userId="293bf29a-014c-4dd3-b808-47f3c73eb52a" providerId="ADAL" clId="{C18F642F-76D5-4E69-8391-54E4824582FA}" dt="2026-09-22T21:52:51.484" v="65" actId="22"/>
        <pc:sldMkLst>
          <pc:docMk/>
          <pc:sldMk cId="1899255479" sldId="277"/>
        </pc:sldMkLst>
        <pc:spChg chg="add">
          <ac:chgData name="Ana Alarcon" userId="293bf29a-014c-4dd3-b808-47f3c73eb52a" providerId="ADAL" clId="{C18F642F-76D5-4E69-8391-54E4824582FA}" dt="2026-09-22T21:52:51.484" v="65" actId="22"/>
          <ac:spMkLst>
            <pc:docMk/>
            <pc:sldMk cId="1899255479" sldId="277"/>
            <ac:spMk id="5" creationId="{06E0D176-A0E5-BF0C-F7F9-230DF5759115}"/>
          </ac:spMkLst>
        </pc:spChg>
      </pc:sldChg>
      <pc:sldChg chg="addSp add mod">
        <pc:chgData name="Ana Alarcon" userId="293bf29a-014c-4dd3-b808-47f3c73eb52a" providerId="ADAL" clId="{C18F642F-76D5-4E69-8391-54E4824582FA}" dt="2026-09-22T21:53:01.049" v="70" actId="22"/>
        <pc:sldMkLst>
          <pc:docMk/>
          <pc:sldMk cId="385985880" sldId="285"/>
        </pc:sldMkLst>
        <pc:spChg chg="add">
          <ac:chgData name="Ana Alarcon" userId="293bf29a-014c-4dd3-b808-47f3c73eb52a" providerId="ADAL" clId="{C18F642F-76D5-4E69-8391-54E4824582FA}" dt="2026-09-22T21:53:01.049" v="70" actId="22"/>
          <ac:spMkLst>
            <pc:docMk/>
            <pc:sldMk cId="385985880" sldId="285"/>
            <ac:spMk id="5" creationId="{208B9721-71F1-6DD8-B72E-615A8FBD782F}"/>
          </ac:spMkLst>
        </pc:spChg>
      </pc:sldChg>
      <pc:sldChg chg="addSp delSp modSp add mod">
        <pc:chgData name="Ana Alarcon" userId="293bf29a-014c-4dd3-b808-47f3c73eb52a" providerId="ADAL" clId="{C18F642F-76D5-4E69-8391-54E4824582FA}" dt="2026-09-22T21:52:45.416" v="64" actId="1038"/>
        <pc:sldMkLst>
          <pc:docMk/>
          <pc:sldMk cId="2866506069" sldId="299"/>
        </pc:sldMkLst>
        <pc:spChg chg="add del mod">
          <ac:chgData name="Ana Alarcon" userId="293bf29a-014c-4dd3-b808-47f3c73eb52a" providerId="ADAL" clId="{C18F642F-76D5-4E69-8391-54E4824582FA}" dt="2026-09-22T21:52:45.416" v="64" actId="1038"/>
          <ac:spMkLst>
            <pc:docMk/>
            <pc:sldMk cId="2866506069" sldId="299"/>
            <ac:spMk id="8" creationId="{3661CE08-EEE0-4447-C1EE-29B1233ACB3C}"/>
          </ac:spMkLst>
        </pc:spChg>
      </pc:sldChg>
      <pc:sldChg chg="addSp add mod">
        <pc:chgData name="Ana Alarcon" userId="293bf29a-014c-4dd3-b808-47f3c73eb52a" providerId="ADAL" clId="{C18F642F-76D5-4E69-8391-54E4824582FA}" dt="2026-09-22T21:52:53.465" v="66" actId="22"/>
        <pc:sldMkLst>
          <pc:docMk/>
          <pc:sldMk cId="936894777" sldId="307"/>
        </pc:sldMkLst>
        <pc:spChg chg="add">
          <ac:chgData name="Ana Alarcon" userId="293bf29a-014c-4dd3-b808-47f3c73eb52a" providerId="ADAL" clId="{C18F642F-76D5-4E69-8391-54E4824582FA}" dt="2026-09-22T21:52:53.465" v="66" actId="22"/>
          <ac:spMkLst>
            <pc:docMk/>
            <pc:sldMk cId="936894777" sldId="307"/>
            <ac:spMk id="5" creationId="{21DBEEFF-C455-2BF1-ECCB-BCBCB50EF23E}"/>
          </ac:spMkLst>
        </pc:spChg>
      </pc:sldChg>
      <pc:sldChg chg="addSp add mod">
        <pc:chgData name="Ana Alarcon" userId="293bf29a-014c-4dd3-b808-47f3c73eb52a" providerId="ADAL" clId="{C18F642F-76D5-4E69-8391-54E4824582FA}" dt="2026-09-22T21:52:55.715" v="67" actId="22"/>
        <pc:sldMkLst>
          <pc:docMk/>
          <pc:sldMk cId="1133993257" sldId="309"/>
        </pc:sldMkLst>
        <pc:spChg chg="add">
          <ac:chgData name="Ana Alarcon" userId="293bf29a-014c-4dd3-b808-47f3c73eb52a" providerId="ADAL" clId="{C18F642F-76D5-4E69-8391-54E4824582FA}" dt="2026-09-22T21:52:55.715" v="67" actId="22"/>
          <ac:spMkLst>
            <pc:docMk/>
            <pc:sldMk cId="1133993257" sldId="309"/>
            <ac:spMk id="12" creationId="{83465F0A-1996-CE46-8CC4-77C7156D2212}"/>
          </ac:spMkLst>
        </pc:spChg>
      </pc:sldChg>
      <pc:sldChg chg="addSp add mod">
        <pc:chgData name="Ana Alarcon" userId="293bf29a-014c-4dd3-b808-47f3c73eb52a" providerId="ADAL" clId="{C18F642F-76D5-4E69-8391-54E4824582FA}" dt="2026-09-22T21:52:59.527" v="69" actId="22"/>
        <pc:sldMkLst>
          <pc:docMk/>
          <pc:sldMk cId="1259930701" sldId="310"/>
        </pc:sldMkLst>
        <pc:spChg chg="add">
          <ac:chgData name="Ana Alarcon" userId="293bf29a-014c-4dd3-b808-47f3c73eb52a" providerId="ADAL" clId="{C18F642F-76D5-4E69-8391-54E4824582FA}" dt="2026-09-22T21:52:59.527" v="69" actId="22"/>
          <ac:spMkLst>
            <pc:docMk/>
            <pc:sldMk cId="1259930701" sldId="310"/>
            <ac:spMk id="5" creationId="{64CF8740-7AFD-9B1A-7FD4-F710DC4D6EA0}"/>
          </ac:spMkLst>
        </pc:spChg>
      </pc:sldChg>
      <pc:sldChg chg="addSp add mod">
        <pc:chgData name="Ana Alarcon" userId="293bf29a-014c-4dd3-b808-47f3c73eb52a" providerId="ADAL" clId="{C18F642F-76D5-4E69-8391-54E4824582FA}" dt="2026-09-22T21:52:57.965" v="68" actId="22"/>
        <pc:sldMkLst>
          <pc:docMk/>
          <pc:sldMk cId="3798659375" sldId="311"/>
        </pc:sldMkLst>
        <pc:spChg chg="add">
          <ac:chgData name="Ana Alarcon" userId="293bf29a-014c-4dd3-b808-47f3c73eb52a" providerId="ADAL" clId="{C18F642F-76D5-4E69-8391-54E4824582FA}" dt="2026-09-22T21:52:57.965" v="68" actId="22"/>
          <ac:spMkLst>
            <pc:docMk/>
            <pc:sldMk cId="3798659375" sldId="311"/>
            <ac:spMk id="9" creationId="{8B420B3E-C532-F263-400D-266ED5B340E9}"/>
          </ac:spMkLst>
        </pc:spChg>
      </pc:sldChg>
      <pc:sldChg chg="modSp mod">
        <pc:chgData name="Ana Alarcon" userId="293bf29a-014c-4dd3-b808-47f3c73eb52a" providerId="ADAL" clId="{C18F642F-76D5-4E69-8391-54E4824582FA}" dt="2026-09-22T21:59:05.362" v="73" actId="2"/>
        <pc:sldMkLst>
          <pc:docMk/>
          <pc:sldMk cId="1780680817" sldId="1778"/>
        </pc:sldMkLst>
        <pc:graphicFrameChg chg="modGraphic">
          <ac:chgData name="Ana Alarcon" userId="293bf29a-014c-4dd3-b808-47f3c73eb52a" providerId="ADAL" clId="{C18F642F-76D5-4E69-8391-54E4824582FA}" dt="2026-09-22T21:59:05.362" v="73" actId="2"/>
          <ac:graphicFrameMkLst>
            <pc:docMk/>
            <pc:sldMk cId="1780680817" sldId="1778"/>
            <ac:graphicFrameMk id="3" creationId="{F2061845-9F92-9719-0E76-2C5DF03AAFE2}"/>
          </ac:graphicFrameMkLst>
        </pc:graphicFrameChg>
      </pc:sldChg>
      <pc:sldChg chg="modSp del mod ord modNotesTx">
        <pc:chgData name="Ana Alarcon" userId="293bf29a-014c-4dd3-b808-47f3c73eb52a" providerId="ADAL" clId="{C18F642F-76D5-4E69-8391-54E4824582FA}" dt="2026-09-24T21:08:57.026" v="93" actId="47"/>
        <pc:sldMkLst>
          <pc:docMk/>
          <pc:sldMk cId="1686502104" sldId="1808"/>
        </pc:sldMkLst>
        <pc:spChg chg="mod">
          <ac:chgData name="Ana Alarcon" userId="293bf29a-014c-4dd3-b808-47f3c73eb52a" providerId="ADAL" clId="{C18F642F-76D5-4E69-8391-54E4824582FA}" dt="2026-09-22T21:59:34.689" v="79" actId="2"/>
          <ac:spMkLst>
            <pc:docMk/>
            <pc:sldMk cId="1686502104" sldId="1808"/>
            <ac:spMk id="13" creationId="{6E1B3F74-A705-9B38-7072-AEB1642AEDD3}"/>
          </ac:spMkLst>
        </pc:spChg>
        <pc:spChg chg="mod">
          <ac:chgData name="Ana Alarcon" userId="293bf29a-014c-4dd3-b808-47f3c73eb52a" providerId="ADAL" clId="{C18F642F-76D5-4E69-8391-54E4824582FA}" dt="2026-09-22T21:59:39.656" v="80" actId="2"/>
          <ac:spMkLst>
            <pc:docMk/>
            <pc:sldMk cId="1686502104" sldId="1808"/>
            <ac:spMk id="25" creationId="{1A42BD7C-48AC-8A62-FA37-48D7A7ACF089}"/>
          </ac:spMkLst>
        </pc:spChg>
      </pc:sldChg>
      <pc:sldChg chg="modSp mod">
        <pc:chgData name="Ana Alarcon" userId="293bf29a-014c-4dd3-b808-47f3c73eb52a" providerId="ADAL" clId="{C18F642F-76D5-4E69-8391-54E4824582FA}" dt="2026-09-22T21:59:21.946" v="76" actId="2"/>
        <pc:sldMkLst>
          <pc:docMk/>
          <pc:sldMk cId="732096296" sldId="1839"/>
        </pc:sldMkLst>
        <pc:spChg chg="mod">
          <ac:chgData name="Ana Alarcon" userId="293bf29a-014c-4dd3-b808-47f3c73eb52a" providerId="ADAL" clId="{C18F642F-76D5-4E69-8391-54E4824582FA}" dt="2026-09-22T21:59:21.946" v="76" actId="2"/>
          <ac:spMkLst>
            <pc:docMk/>
            <pc:sldMk cId="732096296" sldId="1839"/>
            <ac:spMk id="2" creationId="{6CCCBCDC-D690-E9E7-C1C1-2174DD41089B}"/>
          </ac:spMkLst>
        </pc:spChg>
      </pc:sldChg>
      <pc:sldChg chg="modSp mod">
        <pc:chgData name="Ana Alarcon" userId="293bf29a-014c-4dd3-b808-47f3c73eb52a" providerId="ADAL" clId="{C18F642F-76D5-4E69-8391-54E4824582FA}" dt="2026-09-22T21:59:32.200" v="78" actId="2"/>
        <pc:sldMkLst>
          <pc:docMk/>
          <pc:sldMk cId="457669040" sldId="1840"/>
        </pc:sldMkLst>
        <pc:spChg chg="mod">
          <ac:chgData name="Ana Alarcon" userId="293bf29a-014c-4dd3-b808-47f3c73eb52a" providerId="ADAL" clId="{C18F642F-76D5-4E69-8391-54E4824582FA}" dt="2026-09-22T21:59:30.893" v="77" actId="2"/>
          <ac:spMkLst>
            <pc:docMk/>
            <pc:sldMk cId="457669040" sldId="1840"/>
            <ac:spMk id="2" creationId="{0CB97F0C-A350-196D-33F0-8ADE34155078}"/>
          </ac:spMkLst>
        </pc:spChg>
        <pc:graphicFrameChg chg="modGraphic">
          <ac:chgData name="Ana Alarcon" userId="293bf29a-014c-4dd3-b808-47f3c73eb52a" providerId="ADAL" clId="{C18F642F-76D5-4E69-8391-54E4824582FA}" dt="2026-09-22T21:59:32.200" v="78" actId="2"/>
          <ac:graphicFrameMkLst>
            <pc:docMk/>
            <pc:sldMk cId="457669040" sldId="1840"/>
            <ac:graphicFrameMk id="7" creationId="{CC6DD6C7-0124-FF9C-3E94-D2CBDCF73136}"/>
          </ac:graphicFrameMkLst>
        </pc:graphicFrameChg>
      </pc:sldChg>
      <pc:sldChg chg="modSp add del mod">
        <pc:chgData name="Ana Alarcon" userId="293bf29a-014c-4dd3-b808-47f3c73eb52a" providerId="ADAL" clId="{C18F642F-76D5-4E69-8391-54E4824582FA}" dt="2026-09-23T15:43:39.258" v="88" actId="47"/>
        <pc:sldMkLst>
          <pc:docMk/>
          <pc:sldMk cId="2955821892" sldId="1844"/>
        </pc:sldMkLst>
      </pc:sldChg>
      <pc:sldChg chg="modSp mod">
        <pc:chgData name="Ana Alarcon" userId="293bf29a-014c-4dd3-b808-47f3c73eb52a" providerId="ADAL" clId="{C18F642F-76D5-4E69-8391-54E4824582FA}" dt="2026-09-22T21:59:16.678" v="75" actId="2"/>
        <pc:sldMkLst>
          <pc:docMk/>
          <pc:sldMk cId="3311162846" sldId="2147472659"/>
        </pc:sldMkLst>
        <pc:spChg chg="mod">
          <ac:chgData name="Ana Alarcon" userId="293bf29a-014c-4dd3-b808-47f3c73eb52a" providerId="ADAL" clId="{C18F642F-76D5-4E69-8391-54E4824582FA}" dt="2026-09-22T21:59:16.678" v="75" actId="2"/>
          <ac:spMkLst>
            <pc:docMk/>
            <pc:sldMk cId="3311162846" sldId="2147472659"/>
            <ac:spMk id="2" creationId="{6EDD77EC-278A-530A-F143-F4E963315853}"/>
          </ac:spMkLst>
        </pc:spChg>
      </pc:sldChg>
      <pc:sldChg chg="add del">
        <pc:chgData name="Ana Alarcon" userId="293bf29a-014c-4dd3-b808-47f3c73eb52a" providerId="ADAL" clId="{C18F642F-76D5-4E69-8391-54E4824582FA}" dt="2026-09-24T21:09:32.762" v="99"/>
        <pc:sldMkLst>
          <pc:docMk/>
          <pc:sldMk cId="3794069446" sldId="2147472661"/>
        </pc:sldMkLst>
      </pc:sldChg>
      <pc:sldChg chg="add del">
        <pc:chgData name="Ana Alarcon" userId="293bf29a-014c-4dd3-b808-47f3c73eb52a" providerId="ADAL" clId="{C18F642F-76D5-4E69-8391-54E4824582FA}" dt="2026-09-24T21:09:45.203" v="100" actId="2696"/>
        <pc:sldMkLst>
          <pc:docMk/>
          <pc:sldMk cId="4171705827" sldId="2147472661"/>
        </pc:sldMkLst>
      </pc:sldChg>
      <pc:sldChg chg="del ord modNotesTx">
        <pc:chgData name="Ana Alarcon" userId="293bf29a-014c-4dd3-b808-47f3c73eb52a" providerId="ADAL" clId="{C18F642F-76D5-4E69-8391-54E4824582FA}" dt="2026-09-24T21:08:57.026" v="93" actId="47"/>
        <pc:sldMkLst>
          <pc:docMk/>
          <pc:sldMk cId="943096597" sldId="2147472663"/>
        </pc:sldMkLst>
      </pc:sldChg>
      <pc:sldChg chg="add del">
        <pc:chgData name="Ana Alarcon" userId="293bf29a-014c-4dd3-b808-47f3c73eb52a" providerId="ADAL" clId="{C18F642F-76D5-4E69-8391-54E4824582FA}" dt="2026-09-24T21:09:32.762" v="99"/>
        <pc:sldMkLst>
          <pc:docMk/>
          <pc:sldMk cId="816027284" sldId="2147472664"/>
        </pc:sldMkLst>
      </pc:sldChg>
      <pc:sldChg chg="add del">
        <pc:chgData name="Ana Alarcon" userId="293bf29a-014c-4dd3-b808-47f3c73eb52a" providerId="ADAL" clId="{C18F642F-76D5-4E69-8391-54E4824582FA}" dt="2026-09-24T21:09:45.203" v="100" actId="2696"/>
        <pc:sldMkLst>
          <pc:docMk/>
          <pc:sldMk cId="4080142311" sldId="2147472664"/>
        </pc:sldMkLst>
      </pc:sldChg>
      <pc:sldChg chg="del ord">
        <pc:chgData name="Ana Alarcon" userId="293bf29a-014c-4dd3-b808-47f3c73eb52a" providerId="ADAL" clId="{C18F642F-76D5-4E69-8391-54E4824582FA}" dt="2026-09-24T21:08:57.026" v="93" actId="47"/>
        <pc:sldMkLst>
          <pc:docMk/>
          <pc:sldMk cId="114101571" sldId="2147472673"/>
        </pc:sldMkLst>
      </pc:sldChg>
      <pc:sldChg chg="del ord modNotesTx">
        <pc:chgData name="Ana Alarcon" userId="293bf29a-014c-4dd3-b808-47f3c73eb52a" providerId="ADAL" clId="{C18F642F-76D5-4E69-8391-54E4824582FA}" dt="2026-09-24T21:08:57.026" v="93" actId="47"/>
        <pc:sldMkLst>
          <pc:docMk/>
          <pc:sldMk cId="1279140292" sldId="2147472674"/>
        </pc:sldMkLst>
      </pc:sldChg>
      <pc:sldChg chg="add del">
        <pc:chgData name="Ana Alarcon" userId="293bf29a-014c-4dd3-b808-47f3c73eb52a" providerId="ADAL" clId="{C18F642F-76D5-4E69-8391-54E4824582FA}" dt="2026-09-24T21:09:45.203" v="100" actId="2696"/>
        <pc:sldMkLst>
          <pc:docMk/>
          <pc:sldMk cId="3274601592" sldId="2147472675"/>
        </pc:sldMkLst>
      </pc:sldChg>
      <pc:sldChg chg="add del">
        <pc:chgData name="Ana Alarcon" userId="293bf29a-014c-4dd3-b808-47f3c73eb52a" providerId="ADAL" clId="{C18F642F-76D5-4E69-8391-54E4824582FA}" dt="2026-09-24T21:09:32.762" v="99"/>
        <pc:sldMkLst>
          <pc:docMk/>
          <pc:sldMk cId="3570840596" sldId="2147472675"/>
        </pc:sldMkLst>
      </pc:sldChg>
      <pc:sldChg chg="modSp mod">
        <pc:chgData name="Ana Alarcon" userId="293bf29a-014c-4dd3-b808-47f3c73eb52a" providerId="ADAL" clId="{C18F642F-76D5-4E69-8391-54E4824582FA}" dt="2026-09-22T21:58:55.963" v="71" actId="2"/>
        <pc:sldMkLst>
          <pc:docMk/>
          <pc:sldMk cId="2598150153" sldId="2147472684"/>
        </pc:sldMkLst>
        <pc:graphicFrameChg chg="modGraphic">
          <ac:chgData name="Ana Alarcon" userId="293bf29a-014c-4dd3-b808-47f3c73eb52a" providerId="ADAL" clId="{C18F642F-76D5-4E69-8391-54E4824582FA}" dt="2026-09-22T21:58:55.963" v="71" actId="2"/>
          <ac:graphicFrameMkLst>
            <pc:docMk/>
            <pc:sldMk cId="2598150153" sldId="2147472684"/>
            <ac:graphicFrameMk id="9" creationId="{E1B320AD-28B6-66B3-189D-8C9FACB334AF}"/>
          </ac:graphicFrameMkLst>
        </pc:graphicFrameChg>
      </pc:sldChg>
      <pc:sldChg chg="modSp mod">
        <pc:chgData name="Ana Alarcon" userId="293bf29a-014c-4dd3-b808-47f3c73eb52a" providerId="ADAL" clId="{C18F642F-76D5-4E69-8391-54E4824582FA}" dt="2026-09-22T21:59:13.782" v="74" actId="2"/>
        <pc:sldMkLst>
          <pc:docMk/>
          <pc:sldMk cId="2320825068" sldId="2147472685"/>
        </pc:sldMkLst>
        <pc:graphicFrameChg chg="modGraphic">
          <ac:chgData name="Ana Alarcon" userId="293bf29a-014c-4dd3-b808-47f3c73eb52a" providerId="ADAL" clId="{C18F642F-76D5-4E69-8391-54E4824582FA}" dt="2026-09-22T21:59:13.782" v="74" actId="2"/>
          <ac:graphicFrameMkLst>
            <pc:docMk/>
            <pc:sldMk cId="2320825068" sldId="2147472685"/>
            <ac:graphicFrameMk id="3" creationId="{8133D756-005D-8642-83C2-B2C97DBB2440}"/>
          </ac:graphicFrameMkLst>
        </pc:graphicFrameChg>
      </pc:sldChg>
      <pc:sldChg chg="delSp modSp mod">
        <pc:chgData name="Ana Alarcon" userId="293bf29a-014c-4dd3-b808-47f3c73eb52a" providerId="ADAL" clId="{C18F642F-76D5-4E69-8391-54E4824582FA}" dt="2026-09-23T15:36:46.463" v="86" actId="478"/>
        <pc:sldMkLst>
          <pc:docMk/>
          <pc:sldMk cId="806164965" sldId="2147472686"/>
        </pc:sldMkLst>
        <pc:spChg chg="del mod">
          <ac:chgData name="Ana Alarcon" userId="293bf29a-014c-4dd3-b808-47f3c73eb52a" providerId="ADAL" clId="{C18F642F-76D5-4E69-8391-54E4824582FA}" dt="2026-09-23T15:36:46.463" v="86" actId="478"/>
          <ac:spMkLst>
            <pc:docMk/>
            <pc:sldMk cId="806164965" sldId="2147472686"/>
            <ac:spMk id="6" creationId="{9AF9C1B1-E887-CD68-D43B-A7BE3D984415}"/>
          </ac:spMkLst>
        </pc:spChg>
      </pc:sldChg>
      <pc:sldChg chg="add del">
        <pc:chgData name="Ana Alarcon" userId="293bf29a-014c-4dd3-b808-47f3c73eb52a" providerId="ADAL" clId="{C18F642F-76D5-4E69-8391-54E4824582FA}" dt="2026-09-24T21:07:44.031" v="91" actId="47"/>
        <pc:sldMkLst>
          <pc:docMk/>
          <pc:sldMk cId="1784819133" sldId="2147472692"/>
        </pc:sldMkLst>
      </pc:sldChg>
      <pc:sldChg chg="del ord">
        <pc:chgData name="Ana Alarcon" userId="293bf29a-014c-4dd3-b808-47f3c73eb52a" providerId="ADAL" clId="{C18F642F-76D5-4E69-8391-54E4824582FA}" dt="2026-09-24T21:08:57.026" v="93" actId="47"/>
        <pc:sldMkLst>
          <pc:docMk/>
          <pc:sldMk cId="3066921818" sldId="2147472693"/>
        </pc:sldMkLst>
      </pc:sldChg>
      <pc:sldChg chg="add">
        <pc:chgData name="Ana Alarcon" userId="293bf29a-014c-4dd3-b808-47f3c73eb52a" providerId="ADAL" clId="{C18F642F-76D5-4E69-8391-54E4824582FA}" dt="2026-09-24T21:08:51.854" v="92"/>
        <pc:sldMkLst>
          <pc:docMk/>
          <pc:sldMk cId="788839755" sldId="2147472694"/>
        </pc:sldMkLst>
      </pc:sldChg>
      <pc:sldChg chg="add">
        <pc:chgData name="Ana Alarcon" userId="293bf29a-014c-4dd3-b808-47f3c73eb52a" providerId="ADAL" clId="{C18F642F-76D5-4E69-8391-54E4824582FA}" dt="2026-09-24T21:08:51.854" v="92"/>
        <pc:sldMkLst>
          <pc:docMk/>
          <pc:sldMk cId="103570357" sldId="2147472695"/>
        </pc:sldMkLst>
      </pc:sldChg>
      <pc:sldChg chg="add">
        <pc:chgData name="Ana Alarcon" userId="293bf29a-014c-4dd3-b808-47f3c73eb52a" providerId="ADAL" clId="{C18F642F-76D5-4E69-8391-54E4824582FA}" dt="2026-09-24T21:08:51.854" v="92"/>
        <pc:sldMkLst>
          <pc:docMk/>
          <pc:sldMk cId="1296329093" sldId="2147472696"/>
        </pc:sldMkLst>
      </pc:sldChg>
      <pc:sldChg chg="add">
        <pc:chgData name="Ana Alarcon" userId="293bf29a-014c-4dd3-b808-47f3c73eb52a" providerId="ADAL" clId="{C18F642F-76D5-4E69-8391-54E4824582FA}" dt="2026-09-24T21:08:51.854" v="92"/>
        <pc:sldMkLst>
          <pc:docMk/>
          <pc:sldMk cId="1239412650" sldId="2147472697"/>
        </pc:sldMkLst>
      </pc:sldChg>
      <pc:sldChg chg="add">
        <pc:chgData name="Ana Alarcon" userId="293bf29a-014c-4dd3-b808-47f3c73eb52a" providerId="ADAL" clId="{C18F642F-76D5-4E69-8391-54E4824582FA}" dt="2026-09-24T21:08:51.854" v="92"/>
        <pc:sldMkLst>
          <pc:docMk/>
          <pc:sldMk cId="2693000266" sldId="2147472698"/>
        </pc:sldMkLst>
      </pc:sldChg>
      <pc:sldChg chg="modSp add del mod">
        <pc:chgData name="Ana Alarcon" userId="293bf29a-014c-4dd3-b808-47f3c73eb52a" providerId="ADAL" clId="{C18F642F-76D5-4E69-8391-54E4824582FA}" dt="2026-09-24T21:09:54.705" v="101" actId="47"/>
        <pc:sldMkLst>
          <pc:docMk/>
          <pc:sldMk cId="4217971850" sldId="2147472699"/>
        </pc:sldMkLst>
        <pc:spChg chg="mod">
          <ac:chgData name="Ana Alarcon" userId="293bf29a-014c-4dd3-b808-47f3c73eb52a" providerId="ADAL" clId="{C18F642F-76D5-4E69-8391-54E4824582FA}" dt="2026-09-24T21:09:10.587" v="96" actId="20577"/>
          <ac:spMkLst>
            <pc:docMk/>
            <pc:sldMk cId="4217971850" sldId="2147472699"/>
            <ac:spMk id="2" creationId="{808CC8F8-A4A8-CFC8-7FD4-FD6E4F5268D5}"/>
          </ac:spMkLst>
        </pc:spChg>
      </pc:sldChg>
    </pc:docChg>
  </pc:docChgLst>
  <pc:docChgLst>
    <pc:chgData name="Kaitlin McGee" userId="7022664b-a002-4a5d-adc1-3e3212bc229b" providerId="ADAL" clId="{870A8785-6FE0-424B-B89E-7F345AB68284}"/>
    <pc:docChg chg="undo redo custSel addSld delSld modSld sldOrd delMainMaster modSection">
      <pc:chgData name="Kaitlin McGee" userId="7022664b-a002-4a5d-adc1-3e3212bc229b" providerId="ADAL" clId="{870A8785-6FE0-424B-B89E-7F345AB68284}" dt="2026-09-24T18:35:35.738" v="1734" actId="1076"/>
      <pc:docMkLst>
        <pc:docMk/>
      </pc:docMkLst>
      <pc:sldChg chg="modSp mod">
        <pc:chgData name="Kaitlin McGee" userId="7022664b-a002-4a5d-adc1-3e3212bc229b" providerId="ADAL" clId="{870A8785-6FE0-424B-B89E-7F345AB68284}" dt="2026-09-15T16:24:29.669" v="115" actId="20577"/>
        <pc:sldMkLst>
          <pc:docMk/>
          <pc:sldMk cId="971748081" sldId="1721"/>
        </pc:sldMkLst>
        <pc:spChg chg="mod">
          <ac:chgData name="Kaitlin McGee" userId="7022664b-a002-4a5d-adc1-3e3212bc229b" providerId="ADAL" clId="{870A8785-6FE0-424B-B89E-7F345AB68284}" dt="2026-09-15T16:24:29.669" v="115" actId="20577"/>
          <ac:spMkLst>
            <pc:docMk/>
            <pc:sldMk cId="971748081" sldId="1721"/>
            <ac:spMk id="3" creationId="{67778B6E-00A3-35E2-3A56-FA81515174E4}"/>
          </ac:spMkLst>
        </pc:spChg>
      </pc:sldChg>
      <pc:sldChg chg="modSp mod">
        <pc:chgData name="Kaitlin McGee" userId="7022664b-a002-4a5d-adc1-3e3212bc229b" providerId="ADAL" clId="{870A8785-6FE0-424B-B89E-7F345AB68284}" dt="2026-09-24T17:54:19.401" v="1732" actId="255"/>
        <pc:sldMkLst>
          <pc:docMk/>
          <pc:sldMk cId="1780680817" sldId="1778"/>
        </pc:sldMkLst>
        <pc:spChg chg="mod">
          <ac:chgData name="Kaitlin McGee" userId="7022664b-a002-4a5d-adc1-3e3212bc229b" providerId="ADAL" clId="{870A8785-6FE0-424B-B89E-7F345AB68284}" dt="2026-09-15T16:25:00.329" v="131" actId="13926"/>
          <ac:spMkLst>
            <pc:docMk/>
            <pc:sldMk cId="1780680817" sldId="1778"/>
            <ac:spMk id="2" creationId="{8DE01A71-F7C9-7B10-31CC-E4A931F1A8AA}"/>
          </ac:spMkLst>
        </pc:spChg>
        <pc:spChg chg="mod">
          <ac:chgData name="Kaitlin McGee" userId="7022664b-a002-4a5d-adc1-3e3212bc229b" providerId="ADAL" clId="{870A8785-6FE0-424B-B89E-7F345AB68284}" dt="2026-09-15T16:26:50.670" v="145" actId="20577"/>
          <ac:spMkLst>
            <pc:docMk/>
            <pc:sldMk cId="1780680817" sldId="1778"/>
            <ac:spMk id="5" creationId="{ABF451F2-3563-51CB-4D10-0FC34FB9537D}"/>
          </ac:spMkLst>
        </pc:spChg>
        <pc:graphicFrameChg chg="modGraphic">
          <ac:chgData name="Kaitlin McGee" userId="7022664b-a002-4a5d-adc1-3e3212bc229b" providerId="ADAL" clId="{870A8785-6FE0-424B-B89E-7F345AB68284}" dt="2026-09-24T17:54:19.401" v="1732" actId="255"/>
          <ac:graphicFrameMkLst>
            <pc:docMk/>
            <pc:sldMk cId="1780680817" sldId="1778"/>
            <ac:graphicFrameMk id="3" creationId="{F2061845-9F92-9719-0E76-2C5DF03AAFE2}"/>
          </ac:graphicFrameMkLst>
        </pc:graphicFrameChg>
      </pc:sldChg>
      <pc:sldChg chg="modSp add del mod">
        <pc:chgData name="Kaitlin McGee" userId="7022664b-a002-4a5d-adc1-3e3212bc229b" providerId="ADAL" clId="{870A8785-6FE0-424B-B89E-7F345AB68284}" dt="2026-09-24T18:35:35.738" v="1734" actId="1076"/>
        <pc:sldMkLst>
          <pc:docMk/>
          <pc:sldMk cId="1686502104" sldId="1808"/>
        </pc:sldMkLst>
        <pc:spChg chg="mod">
          <ac:chgData name="Kaitlin McGee" userId="7022664b-a002-4a5d-adc1-3e3212bc229b" providerId="ADAL" clId="{870A8785-6FE0-424B-B89E-7F345AB68284}" dt="2026-09-24T18:35:35.738" v="1734" actId="1076"/>
          <ac:spMkLst>
            <pc:docMk/>
            <pc:sldMk cId="1686502104" sldId="1808"/>
            <ac:spMk id="22" creationId="{62D762DE-4A7B-B09D-22B5-CFF3A0650AB4}"/>
          </ac:spMkLst>
        </pc:spChg>
      </pc:sldChg>
      <pc:sldChg chg="modSp add del mod ord">
        <pc:chgData name="Kaitlin McGee" userId="7022664b-a002-4a5d-adc1-3e3212bc229b" providerId="ADAL" clId="{870A8785-6FE0-424B-B89E-7F345AB68284}" dt="2026-09-15T16:30:33.580" v="235" actId="13926"/>
        <pc:sldMkLst>
          <pc:docMk/>
          <pc:sldMk cId="3515026103" sldId="1823"/>
        </pc:sldMkLst>
        <pc:spChg chg="mod">
          <ac:chgData name="Kaitlin McGee" userId="7022664b-a002-4a5d-adc1-3e3212bc229b" providerId="ADAL" clId="{870A8785-6FE0-424B-B89E-7F345AB68284}" dt="2026-09-15T16:30:33.580" v="235" actId="13926"/>
          <ac:spMkLst>
            <pc:docMk/>
            <pc:sldMk cId="3515026103" sldId="1823"/>
            <ac:spMk id="7" creationId="{2366C2CD-7D5E-48E1-97A7-B931FBC8B841}"/>
          </ac:spMkLst>
        </pc:spChg>
      </pc:sldChg>
      <pc:sldChg chg="modSp add del mod">
        <pc:chgData name="Kaitlin McGee" userId="7022664b-a002-4a5d-adc1-3e3212bc229b" providerId="ADAL" clId="{870A8785-6FE0-424B-B89E-7F345AB68284}" dt="2026-09-15T16:28:51.338" v="233" actId="47"/>
        <pc:sldMkLst>
          <pc:docMk/>
          <pc:sldMk cId="1744696988" sldId="1832"/>
        </pc:sldMkLst>
        <pc:spChg chg="mod">
          <ac:chgData name="Kaitlin McGee" userId="7022664b-a002-4a5d-adc1-3e3212bc229b" providerId="ADAL" clId="{870A8785-6FE0-424B-B89E-7F345AB68284}" dt="2026-09-15T16:27:30.974" v="165" actId="20577"/>
          <ac:spMkLst>
            <pc:docMk/>
            <pc:sldMk cId="1744696988" sldId="1832"/>
            <ac:spMk id="2" creationId="{816317E3-8AC5-CCB8-0A41-3074F14BBBB6}"/>
          </ac:spMkLst>
        </pc:spChg>
      </pc:sldChg>
      <pc:sldChg chg="modSp add del mod ord">
        <pc:chgData name="Kaitlin McGee" userId="7022664b-a002-4a5d-adc1-3e3212bc229b" providerId="ADAL" clId="{870A8785-6FE0-424B-B89E-7F345AB68284}" dt="2026-09-15T16:30:37.857" v="236" actId="13926"/>
        <pc:sldMkLst>
          <pc:docMk/>
          <pc:sldMk cId="732096296" sldId="1839"/>
        </pc:sldMkLst>
        <pc:spChg chg="mod">
          <ac:chgData name="Kaitlin McGee" userId="7022664b-a002-4a5d-adc1-3e3212bc229b" providerId="ADAL" clId="{870A8785-6FE0-424B-B89E-7F345AB68284}" dt="2026-09-15T16:30:37.857" v="236" actId="13926"/>
          <ac:spMkLst>
            <pc:docMk/>
            <pc:sldMk cId="732096296" sldId="1839"/>
            <ac:spMk id="2" creationId="{6CCCBCDC-D690-E9E7-C1C1-2174DD41089B}"/>
          </ac:spMkLst>
        </pc:spChg>
      </pc:sldChg>
      <pc:sldChg chg="modSp add del mod ord">
        <pc:chgData name="Kaitlin McGee" userId="7022664b-a002-4a5d-adc1-3e3212bc229b" providerId="ADAL" clId="{870A8785-6FE0-424B-B89E-7F345AB68284}" dt="2026-09-15T16:30:41.456" v="237" actId="13926"/>
        <pc:sldMkLst>
          <pc:docMk/>
          <pc:sldMk cId="457669040" sldId="1840"/>
        </pc:sldMkLst>
        <pc:spChg chg="mod">
          <ac:chgData name="Kaitlin McGee" userId="7022664b-a002-4a5d-adc1-3e3212bc229b" providerId="ADAL" clId="{870A8785-6FE0-424B-B89E-7F345AB68284}" dt="2026-09-15T16:30:41.456" v="237" actId="13926"/>
          <ac:spMkLst>
            <pc:docMk/>
            <pc:sldMk cId="457669040" sldId="1840"/>
            <ac:spMk id="2" creationId="{0CB97F0C-A350-196D-33F0-8ADE34155078}"/>
          </ac:spMkLst>
        </pc:spChg>
      </pc:sldChg>
      <pc:sldChg chg="modSp mod">
        <pc:chgData name="Kaitlin McGee" userId="7022664b-a002-4a5d-adc1-3e3212bc229b" providerId="ADAL" clId="{870A8785-6FE0-424B-B89E-7F345AB68284}" dt="2026-09-15T16:26:42.157" v="141" actId="20577"/>
        <pc:sldMkLst>
          <pc:docMk/>
          <pc:sldMk cId="100551967" sldId="1870"/>
        </pc:sldMkLst>
        <pc:spChg chg="mod">
          <ac:chgData name="Kaitlin McGee" userId="7022664b-a002-4a5d-adc1-3e3212bc229b" providerId="ADAL" clId="{870A8785-6FE0-424B-B89E-7F345AB68284}" dt="2026-09-15T16:24:50.219" v="129" actId="20577"/>
          <ac:spMkLst>
            <pc:docMk/>
            <pc:sldMk cId="100551967" sldId="1870"/>
            <ac:spMk id="2" creationId="{330DB033-25F7-20E0-8C46-C2DA01FC8B3C}"/>
          </ac:spMkLst>
        </pc:spChg>
        <pc:spChg chg="mod">
          <ac:chgData name="Kaitlin McGee" userId="7022664b-a002-4a5d-adc1-3e3212bc229b" providerId="ADAL" clId="{870A8785-6FE0-424B-B89E-7F345AB68284}" dt="2026-09-15T16:26:42.157" v="141" actId="20577"/>
          <ac:spMkLst>
            <pc:docMk/>
            <pc:sldMk cId="100551967" sldId="1870"/>
            <ac:spMk id="7" creationId="{9E92F0F6-9E76-FF75-85C5-6B39A66C638C}"/>
          </ac:spMkLst>
        </pc:spChg>
      </pc:sldChg>
      <pc:sldChg chg="modSp mod">
        <pc:chgData name="Kaitlin McGee" userId="7022664b-a002-4a5d-adc1-3e3212bc229b" providerId="ADAL" clId="{870A8785-6FE0-424B-B89E-7F345AB68284}" dt="2026-09-15T16:26:37.897" v="139" actId="20577"/>
        <pc:sldMkLst>
          <pc:docMk/>
          <pc:sldMk cId="2338617904" sldId="2147472633"/>
        </pc:sldMkLst>
        <pc:spChg chg="mod">
          <ac:chgData name="Kaitlin McGee" userId="7022664b-a002-4a5d-adc1-3e3212bc229b" providerId="ADAL" clId="{870A8785-6FE0-424B-B89E-7F345AB68284}" dt="2026-09-15T16:26:37.897" v="139" actId="20577"/>
          <ac:spMkLst>
            <pc:docMk/>
            <pc:sldMk cId="2338617904" sldId="2147472633"/>
            <ac:spMk id="2" creationId="{5B4FD9B4-C38F-EA60-6B95-02ED6D821533}"/>
          </ac:spMkLst>
        </pc:spChg>
      </pc:sldChg>
      <pc:sldChg chg="addSp delSp modSp mod">
        <pc:chgData name="Kaitlin McGee" userId="7022664b-a002-4a5d-adc1-3e3212bc229b" providerId="ADAL" clId="{870A8785-6FE0-424B-B89E-7F345AB68284}" dt="2026-09-23T16:30:39.253" v="848" actId="20577"/>
        <pc:sldMkLst>
          <pc:docMk/>
          <pc:sldMk cId="3311162846" sldId="2147472659"/>
        </pc:sldMkLst>
        <pc:spChg chg="mod">
          <ac:chgData name="Kaitlin McGee" userId="7022664b-a002-4a5d-adc1-3e3212bc229b" providerId="ADAL" clId="{870A8785-6FE0-424B-B89E-7F345AB68284}" dt="2026-09-15T16:25:05.241" v="132" actId="13926"/>
          <ac:spMkLst>
            <pc:docMk/>
            <pc:sldMk cId="3311162846" sldId="2147472659"/>
            <ac:spMk id="2" creationId="{6EDD77EC-278A-530A-F143-F4E963315853}"/>
          </ac:spMkLst>
        </pc:spChg>
        <pc:spChg chg="mod">
          <ac:chgData name="Kaitlin McGee" userId="7022664b-a002-4a5d-adc1-3e3212bc229b" providerId="ADAL" clId="{870A8785-6FE0-424B-B89E-7F345AB68284}" dt="2026-09-15T16:26:54.299" v="147" actId="20577"/>
          <ac:spMkLst>
            <pc:docMk/>
            <pc:sldMk cId="3311162846" sldId="2147472659"/>
            <ac:spMk id="4" creationId="{C9742433-E99D-BDCE-1317-1FF273E58922}"/>
          </ac:spMkLst>
        </pc:spChg>
        <pc:spChg chg="add mod">
          <ac:chgData name="Kaitlin McGee" userId="7022664b-a002-4a5d-adc1-3e3212bc229b" providerId="ADAL" clId="{870A8785-6FE0-424B-B89E-7F345AB68284}" dt="2026-09-22T23:51:17.706" v="708" actId="1076"/>
          <ac:spMkLst>
            <pc:docMk/>
            <pc:sldMk cId="3311162846" sldId="2147472659"/>
            <ac:spMk id="6" creationId="{816E0EAF-630D-E91E-B501-0D41DA93D892}"/>
          </ac:spMkLst>
        </pc:spChg>
        <pc:spChg chg="add mod">
          <ac:chgData name="Kaitlin McGee" userId="7022664b-a002-4a5d-adc1-3e3212bc229b" providerId="ADAL" clId="{870A8785-6FE0-424B-B89E-7F345AB68284}" dt="2026-09-22T23:53:48.082" v="846" actId="20577"/>
          <ac:spMkLst>
            <pc:docMk/>
            <pc:sldMk cId="3311162846" sldId="2147472659"/>
            <ac:spMk id="9" creationId="{F10978F1-F286-3A5D-3F17-33C6A83AB43B}"/>
          </ac:spMkLst>
        </pc:spChg>
        <pc:graphicFrameChg chg="mod modGraphic">
          <ac:chgData name="Kaitlin McGee" userId="7022664b-a002-4a5d-adc1-3e3212bc229b" providerId="ADAL" clId="{870A8785-6FE0-424B-B89E-7F345AB68284}" dt="2026-09-23T16:30:39.253" v="848" actId="20577"/>
          <ac:graphicFrameMkLst>
            <pc:docMk/>
            <pc:sldMk cId="3311162846" sldId="2147472659"/>
            <ac:graphicFrameMk id="7" creationId="{CA7E1FE8-D71C-217F-78BE-642435160204}"/>
          </ac:graphicFrameMkLst>
        </pc:graphicFrameChg>
      </pc:sldChg>
      <pc:sldChg chg="add del">
        <pc:chgData name="Kaitlin McGee" userId="7022664b-a002-4a5d-adc1-3e3212bc229b" providerId="ADAL" clId="{870A8785-6FE0-424B-B89E-7F345AB68284}" dt="2026-09-15T16:32:11.003" v="242"/>
        <pc:sldMkLst>
          <pc:docMk/>
          <pc:sldMk cId="4171705827" sldId="2147472661"/>
        </pc:sldMkLst>
      </pc:sldChg>
      <pc:sldChg chg="modSp add del mod">
        <pc:chgData name="Kaitlin McGee" userId="7022664b-a002-4a5d-adc1-3e3212bc229b" providerId="ADAL" clId="{870A8785-6FE0-424B-B89E-7F345AB68284}" dt="2026-09-24T16:40:36.674" v="1470" actId="207"/>
        <pc:sldMkLst>
          <pc:docMk/>
          <pc:sldMk cId="943096597" sldId="2147472663"/>
        </pc:sldMkLst>
        <pc:spChg chg="mod">
          <ac:chgData name="Kaitlin McGee" userId="7022664b-a002-4a5d-adc1-3e3212bc229b" providerId="ADAL" clId="{870A8785-6FE0-424B-B89E-7F345AB68284}" dt="2026-09-24T16:40:36.674" v="1470" actId="207"/>
          <ac:spMkLst>
            <pc:docMk/>
            <pc:sldMk cId="943096597" sldId="2147472663"/>
            <ac:spMk id="6" creationId="{D013D8F5-1152-A693-26E0-55E4C680C6C4}"/>
          </ac:spMkLst>
        </pc:spChg>
        <pc:spChg chg="mod">
          <ac:chgData name="Kaitlin McGee" userId="7022664b-a002-4a5d-adc1-3e3212bc229b" providerId="ADAL" clId="{870A8785-6FE0-424B-B89E-7F345AB68284}" dt="2026-09-24T16:40:36.674" v="1470" actId="207"/>
          <ac:spMkLst>
            <pc:docMk/>
            <pc:sldMk cId="943096597" sldId="2147472663"/>
            <ac:spMk id="7" creationId="{5BBF6D63-305F-79FB-661F-8DB11687D8AF}"/>
          </ac:spMkLst>
        </pc:spChg>
        <pc:spChg chg="mod">
          <ac:chgData name="Kaitlin McGee" userId="7022664b-a002-4a5d-adc1-3e3212bc229b" providerId="ADAL" clId="{870A8785-6FE0-424B-B89E-7F345AB68284}" dt="2026-09-24T16:40:36.674" v="1470" actId="207"/>
          <ac:spMkLst>
            <pc:docMk/>
            <pc:sldMk cId="943096597" sldId="2147472663"/>
            <ac:spMk id="9" creationId="{BE21776C-44AF-42A0-2E92-FAEAABDD711F}"/>
          </ac:spMkLst>
        </pc:spChg>
        <pc:spChg chg="mod">
          <ac:chgData name="Kaitlin McGee" userId="7022664b-a002-4a5d-adc1-3e3212bc229b" providerId="ADAL" clId="{870A8785-6FE0-424B-B89E-7F345AB68284}" dt="2026-09-24T16:40:36.674" v="1470" actId="207"/>
          <ac:spMkLst>
            <pc:docMk/>
            <pc:sldMk cId="943096597" sldId="2147472663"/>
            <ac:spMk id="11" creationId="{85B3DF74-22A7-9BD6-2A23-32EA0A1EF66D}"/>
          </ac:spMkLst>
        </pc:spChg>
        <pc:spChg chg="mod">
          <ac:chgData name="Kaitlin McGee" userId="7022664b-a002-4a5d-adc1-3e3212bc229b" providerId="ADAL" clId="{870A8785-6FE0-424B-B89E-7F345AB68284}" dt="2026-09-24T16:40:36.674" v="1470" actId="207"/>
          <ac:spMkLst>
            <pc:docMk/>
            <pc:sldMk cId="943096597" sldId="2147472663"/>
            <ac:spMk id="12" creationId="{6B5110CF-6E47-C5E2-507F-7D46D21A6C95}"/>
          </ac:spMkLst>
        </pc:spChg>
        <pc:spChg chg="mod">
          <ac:chgData name="Kaitlin McGee" userId="7022664b-a002-4a5d-adc1-3e3212bc229b" providerId="ADAL" clId="{870A8785-6FE0-424B-B89E-7F345AB68284}" dt="2026-09-24T16:40:36.674" v="1470" actId="207"/>
          <ac:spMkLst>
            <pc:docMk/>
            <pc:sldMk cId="943096597" sldId="2147472663"/>
            <ac:spMk id="13" creationId="{0904762A-E744-9281-ABB3-AEEB5C2E964C}"/>
          </ac:spMkLst>
        </pc:spChg>
        <pc:spChg chg="mod">
          <ac:chgData name="Kaitlin McGee" userId="7022664b-a002-4a5d-adc1-3e3212bc229b" providerId="ADAL" clId="{870A8785-6FE0-424B-B89E-7F345AB68284}" dt="2026-09-24T16:40:36.674" v="1470" actId="207"/>
          <ac:spMkLst>
            <pc:docMk/>
            <pc:sldMk cId="943096597" sldId="2147472663"/>
            <ac:spMk id="16" creationId="{103EC7DC-D382-F2B4-26F5-44911AE1756B}"/>
          </ac:spMkLst>
        </pc:spChg>
        <pc:spChg chg="mod">
          <ac:chgData name="Kaitlin McGee" userId="7022664b-a002-4a5d-adc1-3e3212bc229b" providerId="ADAL" clId="{870A8785-6FE0-424B-B89E-7F345AB68284}" dt="2026-09-24T16:40:36.674" v="1470" actId="207"/>
          <ac:spMkLst>
            <pc:docMk/>
            <pc:sldMk cId="943096597" sldId="2147472663"/>
            <ac:spMk id="18" creationId="{F1827682-8837-D6DC-FD8A-E6B223ED9DB1}"/>
          </ac:spMkLst>
        </pc:spChg>
        <pc:spChg chg="mod">
          <ac:chgData name="Kaitlin McGee" userId="7022664b-a002-4a5d-adc1-3e3212bc229b" providerId="ADAL" clId="{870A8785-6FE0-424B-B89E-7F345AB68284}" dt="2026-09-24T16:40:36.674" v="1470" actId="207"/>
          <ac:spMkLst>
            <pc:docMk/>
            <pc:sldMk cId="943096597" sldId="2147472663"/>
            <ac:spMk id="19" creationId="{8B447616-0810-4A55-1E21-08B01E9A2B3B}"/>
          </ac:spMkLst>
        </pc:spChg>
        <pc:spChg chg="mod">
          <ac:chgData name="Kaitlin McGee" userId="7022664b-a002-4a5d-adc1-3e3212bc229b" providerId="ADAL" clId="{870A8785-6FE0-424B-B89E-7F345AB68284}" dt="2026-09-24T16:40:36.674" v="1470" actId="207"/>
          <ac:spMkLst>
            <pc:docMk/>
            <pc:sldMk cId="943096597" sldId="2147472663"/>
            <ac:spMk id="23" creationId="{0ED42209-ADE7-35FE-D86F-A9FAA42AD5CB}"/>
          </ac:spMkLst>
        </pc:spChg>
        <pc:spChg chg="mod">
          <ac:chgData name="Kaitlin McGee" userId="7022664b-a002-4a5d-adc1-3e3212bc229b" providerId="ADAL" clId="{870A8785-6FE0-424B-B89E-7F345AB68284}" dt="2026-09-24T15:48:49.620" v="926" actId="20577"/>
          <ac:spMkLst>
            <pc:docMk/>
            <pc:sldMk cId="943096597" sldId="2147472663"/>
            <ac:spMk id="25" creationId="{F2F99244-A81B-0B21-6952-C752421E2FAF}"/>
          </ac:spMkLst>
        </pc:spChg>
      </pc:sldChg>
      <pc:sldChg chg="add del">
        <pc:chgData name="Kaitlin McGee" userId="7022664b-a002-4a5d-adc1-3e3212bc229b" providerId="ADAL" clId="{870A8785-6FE0-424B-B89E-7F345AB68284}" dt="2026-09-15T16:32:11.003" v="242"/>
        <pc:sldMkLst>
          <pc:docMk/>
          <pc:sldMk cId="4080142311" sldId="2147472664"/>
        </pc:sldMkLst>
      </pc:sldChg>
      <pc:sldChg chg="add">
        <pc:chgData name="Kaitlin McGee" userId="7022664b-a002-4a5d-adc1-3e3212bc229b" providerId="ADAL" clId="{870A8785-6FE0-424B-B89E-7F345AB68284}" dt="2026-09-15T16:32:11.003" v="242"/>
        <pc:sldMkLst>
          <pc:docMk/>
          <pc:sldMk cId="114101571" sldId="2147472673"/>
        </pc:sldMkLst>
      </pc:sldChg>
      <pc:sldChg chg="add">
        <pc:chgData name="Kaitlin McGee" userId="7022664b-a002-4a5d-adc1-3e3212bc229b" providerId="ADAL" clId="{870A8785-6FE0-424B-B89E-7F345AB68284}" dt="2026-09-15T16:32:11.003" v="242"/>
        <pc:sldMkLst>
          <pc:docMk/>
          <pc:sldMk cId="1279140292" sldId="2147472674"/>
        </pc:sldMkLst>
      </pc:sldChg>
      <pc:sldChg chg="add">
        <pc:chgData name="Kaitlin McGee" userId="7022664b-a002-4a5d-adc1-3e3212bc229b" providerId="ADAL" clId="{870A8785-6FE0-424B-B89E-7F345AB68284}" dt="2026-09-15T16:32:11.003" v="242"/>
        <pc:sldMkLst>
          <pc:docMk/>
          <pc:sldMk cId="3274601592" sldId="2147472675"/>
        </pc:sldMkLst>
      </pc:sldChg>
      <pc:sldChg chg="modSp add mod">
        <pc:chgData name="Kaitlin McGee" userId="7022664b-a002-4a5d-adc1-3e3212bc229b" providerId="ADAL" clId="{870A8785-6FE0-424B-B89E-7F345AB68284}" dt="2026-09-15T16:34:10.458" v="253" actId="20577"/>
        <pc:sldMkLst>
          <pc:docMk/>
          <pc:sldMk cId="3118338572" sldId="2147472676"/>
        </pc:sldMkLst>
        <pc:spChg chg="mod">
          <ac:chgData name="Kaitlin McGee" userId="7022664b-a002-4a5d-adc1-3e3212bc229b" providerId="ADAL" clId="{870A8785-6FE0-424B-B89E-7F345AB68284}" dt="2026-09-15T16:34:10.458" v="253" actId="20577"/>
          <ac:spMkLst>
            <pc:docMk/>
            <pc:sldMk cId="3118338572" sldId="2147472676"/>
            <ac:spMk id="2" creationId="{BAF181E8-D35D-31AA-EA68-0BEDECFB52A9}"/>
          </ac:spMkLst>
        </pc:spChg>
      </pc:sldChg>
      <pc:sldChg chg="modSp add mod">
        <pc:chgData name="Kaitlin McGee" userId="7022664b-a002-4a5d-adc1-3e3212bc229b" providerId="ADAL" clId="{870A8785-6FE0-424B-B89E-7F345AB68284}" dt="2026-09-15T16:37:59.328" v="371" actId="20577"/>
        <pc:sldMkLst>
          <pc:docMk/>
          <pc:sldMk cId="2280109904" sldId="2147472677"/>
        </pc:sldMkLst>
        <pc:spChg chg="mod">
          <ac:chgData name="Kaitlin McGee" userId="7022664b-a002-4a5d-adc1-3e3212bc229b" providerId="ADAL" clId="{870A8785-6FE0-424B-B89E-7F345AB68284}" dt="2026-09-15T16:37:59.328" v="371" actId="20577"/>
          <ac:spMkLst>
            <pc:docMk/>
            <pc:sldMk cId="2280109904" sldId="2147472677"/>
            <ac:spMk id="2" creationId="{8D254788-6273-DAD6-941A-8F9A7B301562}"/>
          </ac:spMkLst>
        </pc:spChg>
      </pc:sldChg>
      <pc:sldChg chg="modSp add mod">
        <pc:chgData name="Kaitlin McGee" userId="7022664b-a002-4a5d-adc1-3e3212bc229b" providerId="ADAL" clId="{870A8785-6FE0-424B-B89E-7F345AB68284}" dt="2026-09-15T16:34:23.844" v="274" actId="20577"/>
        <pc:sldMkLst>
          <pc:docMk/>
          <pc:sldMk cId="1826150894" sldId="2147472679"/>
        </pc:sldMkLst>
        <pc:spChg chg="mod">
          <ac:chgData name="Kaitlin McGee" userId="7022664b-a002-4a5d-adc1-3e3212bc229b" providerId="ADAL" clId="{870A8785-6FE0-424B-B89E-7F345AB68284}" dt="2026-09-15T16:34:23.844" v="274" actId="20577"/>
          <ac:spMkLst>
            <pc:docMk/>
            <pc:sldMk cId="1826150894" sldId="2147472679"/>
            <ac:spMk id="2" creationId="{692EAA5F-198F-FAA9-E129-E3867ACBE902}"/>
          </ac:spMkLst>
        </pc:spChg>
      </pc:sldChg>
      <pc:sldChg chg="modSp add mod">
        <pc:chgData name="Kaitlin McGee" userId="7022664b-a002-4a5d-adc1-3e3212bc229b" providerId="ADAL" clId="{870A8785-6FE0-424B-B89E-7F345AB68284}" dt="2026-09-15T16:34:34.315" v="277" actId="20577"/>
        <pc:sldMkLst>
          <pc:docMk/>
          <pc:sldMk cId="3895970109" sldId="2147472680"/>
        </pc:sldMkLst>
        <pc:spChg chg="mod">
          <ac:chgData name="Kaitlin McGee" userId="7022664b-a002-4a5d-adc1-3e3212bc229b" providerId="ADAL" clId="{870A8785-6FE0-424B-B89E-7F345AB68284}" dt="2026-09-15T16:34:34.315" v="277" actId="20577"/>
          <ac:spMkLst>
            <pc:docMk/>
            <pc:sldMk cId="3895970109" sldId="2147472680"/>
            <ac:spMk id="2" creationId="{DE5F7000-CB8B-0C57-664F-9298F6A99599}"/>
          </ac:spMkLst>
        </pc:spChg>
      </pc:sldChg>
      <pc:sldChg chg="modSp mod">
        <pc:chgData name="Kaitlin McGee" userId="7022664b-a002-4a5d-adc1-3e3212bc229b" providerId="ADAL" clId="{870A8785-6FE0-424B-B89E-7F345AB68284}" dt="2026-09-24T17:53:36.889" v="1729" actId="14734"/>
        <pc:sldMkLst>
          <pc:docMk/>
          <pc:sldMk cId="2598150153" sldId="2147472684"/>
        </pc:sldMkLst>
        <pc:graphicFrameChg chg="modGraphic">
          <ac:chgData name="Kaitlin McGee" userId="7022664b-a002-4a5d-adc1-3e3212bc229b" providerId="ADAL" clId="{870A8785-6FE0-424B-B89E-7F345AB68284}" dt="2026-09-24T17:53:36.889" v="1729" actId="14734"/>
          <ac:graphicFrameMkLst>
            <pc:docMk/>
            <pc:sldMk cId="2598150153" sldId="2147472684"/>
            <ac:graphicFrameMk id="9" creationId="{E1B320AD-28B6-66B3-189D-8C9FACB334AF}"/>
          </ac:graphicFrameMkLst>
        </pc:graphicFrameChg>
      </pc:sldChg>
      <pc:sldChg chg="addSp delSp modSp new mod">
        <pc:chgData name="Kaitlin McGee" userId="7022664b-a002-4a5d-adc1-3e3212bc229b" providerId="ADAL" clId="{870A8785-6FE0-424B-B89E-7F345AB68284}" dt="2026-09-24T17:52:46.535" v="1724" actId="1076"/>
        <pc:sldMkLst>
          <pc:docMk/>
          <pc:sldMk cId="3066921818" sldId="2147472693"/>
        </pc:sldMkLst>
        <pc:spChg chg="del">
          <ac:chgData name="Kaitlin McGee" userId="7022664b-a002-4a5d-adc1-3e3212bc229b" providerId="ADAL" clId="{870A8785-6FE0-424B-B89E-7F345AB68284}" dt="2026-09-24T15:44:20.952" v="851" actId="22"/>
          <ac:spMkLst>
            <pc:docMk/>
            <pc:sldMk cId="3066921818" sldId="2147472693"/>
            <ac:spMk id="2" creationId="{9540734B-0194-7F95-C999-1949B4CB22B2}"/>
          </ac:spMkLst>
        </pc:spChg>
        <pc:spChg chg="del">
          <ac:chgData name="Kaitlin McGee" userId="7022664b-a002-4a5d-adc1-3e3212bc229b" providerId="ADAL" clId="{870A8785-6FE0-424B-B89E-7F345AB68284}" dt="2026-09-24T15:45:40.780" v="900" actId="478"/>
          <ac:spMkLst>
            <pc:docMk/>
            <pc:sldMk cId="3066921818" sldId="2147472693"/>
            <ac:spMk id="3" creationId="{0EA3D419-D846-F56C-5FD8-7D0F30BB217E}"/>
          </ac:spMkLst>
        </pc:spChg>
        <pc:spChg chg="del">
          <ac:chgData name="Kaitlin McGee" userId="7022664b-a002-4a5d-adc1-3e3212bc229b" providerId="ADAL" clId="{870A8785-6FE0-424B-B89E-7F345AB68284}" dt="2026-09-24T15:42:49.179" v="850" actId="478"/>
          <ac:spMkLst>
            <pc:docMk/>
            <pc:sldMk cId="3066921818" sldId="2147472693"/>
            <ac:spMk id="4" creationId="{E0E72B7E-9860-A802-8AD1-221DA5D0E5C3}"/>
          </ac:spMkLst>
        </pc:spChg>
        <pc:spChg chg="del">
          <ac:chgData name="Kaitlin McGee" userId="7022664b-a002-4a5d-adc1-3e3212bc229b" providerId="ADAL" clId="{870A8785-6FE0-424B-B89E-7F345AB68284}" dt="2026-09-24T15:44:35.031" v="857" actId="478"/>
          <ac:spMkLst>
            <pc:docMk/>
            <pc:sldMk cId="3066921818" sldId="2147472693"/>
            <ac:spMk id="6" creationId="{C64641AC-9FED-9A01-1BDA-9ECE5F25C7C1}"/>
          </ac:spMkLst>
        </pc:spChg>
        <pc:spChg chg="add mod">
          <ac:chgData name="Kaitlin McGee" userId="7022664b-a002-4a5d-adc1-3e3212bc229b" providerId="ADAL" clId="{870A8785-6FE0-424B-B89E-7F345AB68284}" dt="2026-09-24T16:08:14.634" v="1413" actId="20577"/>
          <ac:spMkLst>
            <pc:docMk/>
            <pc:sldMk cId="3066921818" sldId="2147472693"/>
            <ac:spMk id="8" creationId="{AFCEC4B1-F503-93C3-A720-FFDED85AE888}"/>
          </ac:spMkLst>
        </pc:spChg>
        <pc:spChg chg="mod">
          <ac:chgData name="Kaitlin McGee" userId="7022664b-a002-4a5d-adc1-3e3212bc229b" providerId="ADAL" clId="{870A8785-6FE0-424B-B89E-7F345AB68284}" dt="2026-09-24T15:45:12.002" v="863" actId="20577"/>
          <ac:spMkLst>
            <pc:docMk/>
            <pc:sldMk cId="3066921818" sldId="2147472693"/>
            <ac:spMk id="11" creationId="{981945A2-DCD8-81B7-E350-692530FFD4CD}"/>
          </ac:spMkLst>
        </pc:spChg>
        <pc:spChg chg="mod">
          <ac:chgData name="Kaitlin McGee" userId="7022664b-a002-4a5d-adc1-3e3212bc229b" providerId="ADAL" clId="{870A8785-6FE0-424B-B89E-7F345AB68284}" dt="2026-09-24T15:45:24.511" v="886" actId="20577"/>
          <ac:spMkLst>
            <pc:docMk/>
            <pc:sldMk cId="3066921818" sldId="2147472693"/>
            <ac:spMk id="12" creationId="{44407E6D-DE53-4898-848E-CA13E425D6EB}"/>
          </ac:spMkLst>
        </pc:spChg>
        <pc:spChg chg="mod">
          <ac:chgData name="Kaitlin McGee" userId="7022664b-a002-4a5d-adc1-3e3212bc229b" providerId="ADAL" clId="{870A8785-6FE0-424B-B89E-7F345AB68284}" dt="2026-09-24T15:45:35.424" v="899" actId="20577"/>
          <ac:spMkLst>
            <pc:docMk/>
            <pc:sldMk cId="3066921818" sldId="2147472693"/>
            <ac:spMk id="13" creationId="{984521A2-5788-AACD-782A-4D95EE9FE47F}"/>
          </ac:spMkLst>
        </pc:spChg>
        <pc:spChg chg="mod">
          <ac:chgData name="Kaitlin McGee" userId="7022664b-a002-4a5d-adc1-3e3212bc229b" providerId="ADAL" clId="{870A8785-6FE0-424B-B89E-7F345AB68284}" dt="2026-09-24T15:44:56.912" v="858"/>
          <ac:spMkLst>
            <pc:docMk/>
            <pc:sldMk cId="3066921818" sldId="2147472693"/>
            <ac:spMk id="14" creationId="{A006D306-BFF1-73FA-FFDB-A583CDCC15E9}"/>
          </ac:spMkLst>
        </pc:spChg>
        <pc:spChg chg="mod">
          <ac:chgData name="Kaitlin McGee" userId="7022664b-a002-4a5d-adc1-3e3212bc229b" providerId="ADAL" clId="{870A8785-6FE0-424B-B89E-7F345AB68284}" dt="2026-09-24T15:44:56.912" v="858"/>
          <ac:spMkLst>
            <pc:docMk/>
            <pc:sldMk cId="3066921818" sldId="2147472693"/>
            <ac:spMk id="17" creationId="{36220906-AEBD-F575-FD38-638DC19C5E6D}"/>
          </ac:spMkLst>
        </pc:spChg>
        <pc:spChg chg="mod">
          <ac:chgData name="Kaitlin McGee" userId="7022664b-a002-4a5d-adc1-3e3212bc229b" providerId="ADAL" clId="{870A8785-6FE0-424B-B89E-7F345AB68284}" dt="2026-09-24T15:44:56.912" v="858"/>
          <ac:spMkLst>
            <pc:docMk/>
            <pc:sldMk cId="3066921818" sldId="2147472693"/>
            <ac:spMk id="20" creationId="{71E8D719-C149-7BF9-2C34-BFC70D5F61E9}"/>
          </ac:spMkLst>
        </pc:spChg>
        <pc:spChg chg="mod">
          <ac:chgData name="Kaitlin McGee" userId="7022664b-a002-4a5d-adc1-3e3212bc229b" providerId="ADAL" clId="{870A8785-6FE0-424B-B89E-7F345AB68284}" dt="2026-09-24T15:44:56.912" v="858"/>
          <ac:spMkLst>
            <pc:docMk/>
            <pc:sldMk cId="3066921818" sldId="2147472693"/>
            <ac:spMk id="22" creationId="{C3ED041C-3F8A-6778-46D2-F38192F0A172}"/>
          </ac:spMkLst>
        </pc:spChg>
        <pc:spChg chg="mod">
          <ac:chgData name="Kaitlin McGee" userId="7022664b-a002-4a5d-adc1-3e3212bc229b" providerId="ADAL" clId="{870A8785-6FE0-424B-B89E-7F345AB68284}" dt="2026-09-24T15:44:56.912" v="858"/>
          <ac:spMkLst>
            <pc:docMk/>
            <pc:sldMk cId="3066921818" sldId="2147472693"/>
            <ac:spMk id="23" creationId="{FD8C7A37-9617-FB19-179A-5A58A10ECE06}"/>
          </ac:spMkLst>
        </pc:spChg>
        <pc:spChg chg="mod">
          <ac:chgData name="Kaitlin McGee" userId="7022664b-a002-4a5d-adc1-3e3212bc229b" providerId="ADAL" clId="{870A8785-6FE0-424B-B89E-7F345AB68284}" dt="2026-09-24T15:44:56.912" v="858"/>
          <ac:spMkLst>
            <pc:docMk/>
            <pc:sldMk cId="3066921818" sldId="2147472693"/>
            <ac:spMk id="24" creationId="{5214A668-2EFE-5F0A-A6EA-462DA78514EB}"/>
          </ac:spMkLst>
        </pc:spChg>
        <pc:spChg chg="mod">
          <ac:chgData name="Kaitlin McGee" userId="7022664b-a002-4a5d-adc1-3e3212bc229b" providerId="ADAL" clId="{870A8785-6FE0-424B-B89E-7F345AB68284}" dt="2026-09-24T15:44:56.912" v="858"/>
          <ac:spMkLst>
            <pc:docMk/>
            <pc:sldMk cId="3066921818" sldId="2147472693"/>
            <ac:spMk id="25" creationId="{CA4E4783-A616-1CC9-37D7-F93F739F578C}"/>
          </ac:spMkLst>
        </pc:spChg>
        <pc:spChg chg="mod">
          <ac:chgData name="Kaitlin McGee" userId="7022664b-a002-4a5d-adc1-3e3212bc229b" providerId="ADAL" clId="{870A8785-6FE0-424B-B89E-7F345AB68284}" dt="2026-09-24T15:44:56.912" v="858"/>
          <ac:spMkLst>
            <pc:docMk/>
            <pc:sldMk cId="3066921818" sldId="2147472693"/>
            <ac:spMk id="28" creationId="{27A385FA-BDC0-2C91-A2E8-4E50D1B1C7D9}"/>
          </ac:spMkLst>
        </pc:spChg>
        <pc:spChg chg="add mod">
          <ac:chgData name="Kaitlin McGee" userId="7022664b-a002-4a5d-adc1-3e3212bc229b" providerId="ADAL" clId="{870A8785-6FE0-424B-B89E-7F345AB68284}" dt="2026-09-24T17:52:46.535" v="1724" actId="1076"/>
          <ac:spMkLst>
            <pc:docMk/>
            <pc:sldMk cId="3066921818" sldId="2147472693"/>
            <ac:spMk id="31" creationId="{790399CF-F100-64B5-455C-6B0999603F6F}"/>
          </ac:spMkLst>
        </pc:spChg>
        <pc:grpChg chg="del mod">
          <ac:chgData name="Kaitlin McGee" userId="7022664b-a002-4a5d-adc1-3e3212bc229b" providerId="ADAL" clId="{870A8785-6FE0-424B-B89E-7F345AB68284}" dt="2026-09-24T15:45:56.334" v="901" actId="478"/>
          <ac:grpSpMkLst>
            <pc:docMk/>
            <pc:sldMk cId="3066921818" sldId="2147472693"/>
            <ac:grpSpMk id="9" creationId="{84695F08-EEA1-B14C-BBCB-C77A3C8E30D8}"/>
          </ac:grpSpMkLst>
        </pc:grpChg>
        <pc:graphicFrameChg chg="add del">
          <ac:chgData name="Kaitlin McGee" userId="7022664b-a002-4a5d-adc1-3e3212bc229b" providerId="ADAL" clId="{870A8785-6FE0-424B-B89E-7F345AB68284}" dt="2026-09-24T15:49:19.942" v="928" actId="3680"/>
          <ac:graphicFrameMkLst>
            <pc:docMk/>
            <pc:sldMk cId="3066921818" sldId="2147472693"/>
            <ac:graphicFrameMk id="29" creationId="{AF464C13-ECD7-2428-303D-420C2620D16D}"/>
          </ac:graphicFrameMkLst>
        </pc:graphicFrameChg>
        <pc:graphicFrameChg chg="add mod modGraphic">
          <ac:chgData name="Kaitlin McGee" userId="7022664b-a002-4a5d-adc1-3e3212bc229b" providerId="ADAL" clId="{870A8785-6FE0-424B-B89E-7F345AB68284}" dt="2026-09-24T17:52:39.312" v="1723" actId="14734"/>
          <ac:graphicFrameMkLst>
            <pc:docMk/>
            <pc:sldMk cId="3066921818" sldId="2147472693"/>
            <ac:graphicFrameMk id="30" creationId="{667EEBFC-C6EC-2E86-C3D8-14A1950CBC53}"/>
          </ac:graphicFrameMkLst>
        </pc:graphicFrameChg>
      </pc:sldChg>
      <pc:sldMasterChg chg="delSldLayout">
        <pc:chgData name="Kaitlin McGee" userId="7022664b-a002-4a5d-adc1-3e3212bc229b" providerId="ADAL" clId="{870A8785-6FE0-424B-B89E-7F345AB68284}" dt="2026-09-15T16:28:43.962" v="208" actId="47"/>
        <pc:sldMasterMkLst>
          <pc:docMk/>
          <pc:sldMasterMk cId="2873890054" sldId="2147483648"/>
        </pc:sldMasterMkLst>
      </pc:sldMasterChg>
    </pc:docChg>
  </pc:docChgLst>
  <pc:docChgLst>
    <pc:chgData name="Greg Wade" userId="f8c5be5e-bf43-4385-90eb-0c90809c27d4" providerId="ADAL" clId="{EA9334BD-B6DB-4FB0-B599-9C526CE8CCB5}"/>
    <pc:docChg chg="undo custSel addSld modSld">
      <pc:chgData name="Greg Wade" userId="f8c5be5e-bf43-4385-90eb-0c90809c27d4" providerId="ADAL" clId="{EA9334BD-B6DB-4FB0-B599-9C526CE8CCB5}" dt="2026-09-24T21:08:43.042" v="794" actId="1036"/>
      <pc:docMkLst>
        <pc:docMk/>
      </pc:docMkLst>
      <pc:sldChg chg="modSp mod">
        <pc:chgData name="Greg Wade" userId="f8c5be5e-bf43-4385-90eb-0c90809c27d4" providerId="ADAL" clId="{EA9334BD-B6DB-4FB0-B599-9C526CE8CCB5}" dt="2026-09-23T18:57:13.884" v="36" actId="14100"/>
        <pc:sldMkLst>
          <pc:docMk/>
          <pc:sldMk cId="1780680817" sldId="1778"/>
        </pc:sldMkLst>
        <pc:spChg chg="mod">
          <ac:chgData name="Greg Wade" userId="f8c5be5e-bf43-4385-90eb-0c90809c27d4" providerId="ADAL" clId="{EA9334BD-B6DB-4FB0-B599-9C526CE8CCB5}" dt="2026-09-23T18:57:04.588" v="35" actId="1076"/>
          <ac:spMkLst>
            <pc:docMk/>
            <pc:sldMk cId="1780680817" sldId="1778"/>
            <ac:spMk id="2" creationId="{8DE01A71-F7C9-7B10-31CC-E4A931F1A8AA}"/>
          </ac:spMkLst>
        </pc:spChg>
        <pc:graphicFrameChg chg="mod modGraphic">
          <ac:chgData name="Greg Wade" userId="f8c5be5e-bf43-4385-90eb-0c90809c27d4" providerId="ADAL" clId="{EA9334BD-B6DB-4FB0-B599-9C526CE8CCB5}" dt="2026-09-23T18:57:13.884" v="36" actId="14100"/>
          <ac:graphicFrameMkLst>
            <pc:docMk/>
            <pc:sldMk cId="1780680817" sldId="1778"/>
            <ac:graphicFrameMk id="3" creationId="{F2061845-9F92-9719-0E76-2C5DF03AAFE2}"/>
          </ac:graphicFrameMkLst>
        </pc:graphicFrameChg>
      </pc:sldChg>
      <pc:sldChg chg="modSp mod">
        <pc:chgData name="Greg Wade" userId="f8c5be5e-bf43-4385-90eb-0c90809c27d4" providerId="ADAL" clId="{EA9334BD-B6DB-4FB0-B599-9C526CE8CCB5}" dt="2026-09-24T15:46:43.462" v="204" actId="20577"/>
        <pc:sldMkLst>
          <pc:docMk/>
          <pc:sldMk cId="3515026103" sldId="1823"/>
        </pc:sldMkLst>
        <pc:spChg chg="mod">
          <ac:chgData name="Greg Wade" userId="f8c5be5e-bf43-4385-90eb-0c90809c27d4" providerId="ADAL" clId="{EA9334BD-B6DB-4FB0-B599-9C526CE8CCB5}" dt="2026-09-24T15:46:43.462" v="204" actId="20577"/>
          <ac:spMkLst>
            <pc:docMk/>
            <pc:sldMk cId="3515026103" sldId="1823"/>
            <ac:spMk id="9" creationId="{FE508BA8-7567-A669-1372-156EFA250FC4}"/>
          </ac:spMkLst>
        </pc:spChg>
      </pc:sldChg>
      <pc:sldChg chg="modSp mod">
        <pc:chgData name="Greg Wade" userId="f8c5be5e-bf43-4385-90eb-0c90809c27d4" providerId="ADAL" clId="{EA9334BD-B6DB-4FB0-B599-9C526CE8CCB5}" dt="2026-09-24T15:47:11.956" v="206" actId="20577"/>
        <pc:sldMkLst>
          <pc:docMk/>
          <pc:sldMk cId="732096296" sldId="1839"/>
        </pc:sldMkLst>
        <pc:spChg chg="mod">
          <ac:chgData name="Greg Wade" userId="f8c5be5e-bf43-4385-90eb-0c90809c27d4" providerId="ADAL" clId="{EA9334BD-B6DB-4FB0-B599-9C526CE8CCB5}" dt="2026-09-24T15:47:11.956" v="206" actId="20577"/>
          <ac:spMkLst>
            <pc:docMk/>
            <pc:sldMk cId="732096296" sldId="1839"/>
            <ac:spMk id="4" creationId="{ABBC6A8B-FB74-F1CC-D844-029D51805F39}"/>
          </ac:spMkLst>
        </pc:spChg>
      </pc:sldChg>
      <pc:sldChg chg="modSp mod">
        <pc:chgData name="Greg Wade" userId="f8c5be5e-bf43-4385-90eb-0c90809c27d4" providerId="ADAL" clId="{EA9334BD-B6DB-4FB0-B599-9C526CE8CCB5}" dt="2026-09-24T15:47:18.243" v="208" actId="20577"/>
        <pc:sldMkLst>
          <pc:docMk/>
          <pc:sldMk cId="457669040" sldId="1840"/>
        </pc:sldMkLst>
        <pc:spChg chg="mod">
          <ac:chgData name="Greg Wade" userId="f8c5be5e-bf43-4385-90eb-0c90809c27d4" providerId="ADAL" clId="{EA9334BD-B6DB-4FB0-B599-9C526CE8CCB5}" dt="2026-09-24T15:47:18.243" v="208" actId="20577"/>
          <ac:spMkLst>
            <pc:docMk/>
            <pc:sldMk cId="457669040" sldId="1840"/>
            <ac:spMk id="4" creationId="{B7D5685B-C1BD-8141-8C20-A33766C01659}"/>
          </ac:spMkLst>
        </pc:spChg>
      </pc:sldChg>
      <pc:sldChg chg="modSp mod">
        <pc:chgData name="Greg Wade" userId="f8c5be5e-bf43-4385-90eb-0c90809c27d4" providerId="ADAL" clId="{EA9334BD-B6DB-4FB0-B599-9C526CE8CCB5}" dt="2026-09-24T21:08:43.042" v="794" actId="1036"/>
        <pc:sldMkLst>
          <pc:docMk/>
          <pc:sldMk cId="100551967" sldId="1870"/>
        </pc:sldMkLst>
        <pc:graphicFrameChg chg="mod">
          <ac:chgData name="Greg Wade" userId="f8c5be5e-bf43-4385-90eb-0c90809c27d4" providerId="ADAL" clId="{EA9334BD-B6DB-4FB0-B599-9C526CE8CCB5}" dt="2026-09-24T21:08:43.042" v="794" actId="1036"/>
          <ac:graphicFrameMkLst>
            <pc:docMk/>
            <pc:sldMk cId="100551967" sldId="1870"/>
            <ac:graphicFrameMk id="3" creationId="{04812521-92A0-B3B2-A533-4E8673EF7257}"/>
          </ac:graphicFrameMkLst>
        </pc:graphicFrameChg>
      </pc:sldChg>
      <pc:sldChg chg="modSp add mod">
        <pc:chgData name="Greg Wade" userId="f8c5be5e-bf43-4385-90eb-0c90809c27d4" providerId="ADAL" clId="{EA9334BD-B6DB-4FB0-B599-9C526CE8CCB5}" dt="2026-09-24T18:26:57.678" v="746" actId="20577"/>
        <pc:sldMkLst>
          <pc:docMk/>
          <pc:sldMk cId="149925015" sldId="2147472632"/>
        </pc:sldMkLst>
        <pc:spChg chg="mod">
          <ac:chgData name="Greg Wade" userId="f8c5be5e-bf43-4385-90eb-0c90809c27d4" providerId="ADAL" clId="{EA9334BD-B6DB-4FB0-B599-9C526CE8CCB5}" dt="2026-09-24T18:26:57.678" v="746" actId="20577"/>
          <ac:spMkLst>
            <pc:docMk/>
            <pc:sldMk cId="149925015" sldId="2147472632"/>
            <ac:spMk id="3" creationId="{D07FF873-A35B-5B0E-A1BD-12FC320B770D}"/>
          </ac:spMkLst>
        </pc:spChg>
        <pc:spChg chg="mod">
          <ac:chgData name="Greg Wade" userId="f8c5be5e-bf43-4385-90eb-0c90809c27d4" providerId="ADAL" clId="{EA9334BD-B6DB-4FB0-B599-9C526CE8CCB5}" dt="2026-09-24T15:56:59.075" v="656" actId="20577"/>
          <ac:spMkLst>
            <pc:docMk/>
            <pc:sldMk cId="149925015" sldId="2147472632"/>
            <ac:spMk id="5" creationId="{EC4F8CB8-E5AB-4AEF-4A7F-3A040EFCABC2}"/>
          </ac:spMkLst>
        </pc:spChg>
      </pc:sldChg>
      <pc:sldChg chg="modSp mod">
        <pc:chgData name="Greg Wade" userId="f8c5be5e-bf43-4385-90eb-0c90809c27d4" providerId="ADAL" clId="{EA9334BD-B6DB-4FB0-B599-9C526CE8CCB5}" dt="2026-09-24T15:29:15.558" v="107" actId="14100"/>
        <pc:sldMkLst>
          <pc:docMk/>
          <pc:sldMk cId="2753761884" sldId="2147472648"/>
        </pc:sldMkLst>
        <pc:picChg chg="mod">
          <ac:chgData name="Greg Wade" userId="f8c5be5e-bf43-4385-90eb-0c90809c27d4" providerId="ADAL" clId="{EA9334BD-B6DB-4FB0-B599-9C526CE8CCB5}" dt="2026-09-24T15:29:15.558" v="107" actId="14100"/>
          <ac:picMkLst>
            <pc:docMk/>
            <pc:sldMk cId="2753761884" sldId="2147472648"/>
            <ac:picMk id="10" creationId="{F5B946EE-19C5-7122-4D0E-18F07FB713BB}"/>
          </ac:picMkLst>
        </pc:picChg>
      </pc:sldChg>
      <pc:sldChg chg="modSp mod">
        <pc:chgData name="Greg Wade" userId="f8c5be5e-bf43-4385-90eb-0c90809c27d4" providerId="ADAL" clId="{EA9334BD-B6DB-4FB0-B599-9C526CE8CCB5}" dt="2026-09-24T15:32:42.917" v="117" actId="20577"/>
        <pc:sldMkLst>
          <pc:docMk/>
          <pc:sldMk cId="4042854127" sldId="2147472650"/>
        </pc:sldMkLst>
        <pc:spChg chg="mod">
          <ac:chgData name="Greg Wade" userId="f8c5be5e-bf43-4385-90eb-0c90809c27d4" providerId="ADAL" clId="{EA9334BD-B6DB-4FB0-B599-9C526CE8CCB5}" dt="2026-09-24T15:32:42.917" v="117" actId="20577"/>
          <ac:spMkLst>
            <pc:docMk/>
            <pc:sldMk cId="4042854127" sldId="2147472650"/>
            <ac:spMk id="8" creationId="{201FAC16-3CFE-401B-836C-DBA9FD49F225}"/>
          </ac:spMkLst>
        </pc:spChg>
      </pc:sldChg>
      <pc:sldChg chg="modSp mod">
        <pc:chgData name="Greg Wade" userId="f8c5be5e-bf43-4385-90eb-0c90809c27d4" providerId="ADAL" clId="{EA9334BD-B6DB-4FB0-B599-9C526CE8CCB5}" dt="2026-09-23T00:17:56.777" v="32" actId="20577"/>
        <pc:sldMkLst>
          <pc:docMk/>
          <pc:sldMk cId="3311162846" sldId="2147472659"/>
        </pc:sldMkLst>
        <pc:spChg chg="mod">
          <ac:chgData name="Greg Wade" userId="f8c5be5e-bf43-4385-90eb-0c90809c27d4" providerId="ADAL" clId="{EA9334BD-B6DB-4FB0-B599-9C526CE8CCB5}" dt="2026-09-23T00:17:56.777" v="32" actId="20577"/>
          <ac:spMkLst>
            <pc:docMk/>
            <pc:sldMk cId="3311162846" sldId="2147472659"/>
            <ac:spMk id="9" creationId="{F10978F1-F286-3A5D-3F17-33C6A83AB43B}"/>
          </ac:spMkLst>
        </pc:spChg>
      </pc:sldChg>
      <pc:sldChg chg="modSp mod">
        <pc:chgData name="Greg Wade" userId="f8c5be5e-bf43-4385-90eb-0c90809c27d4" providerId="ADAL" clId="{EA9334BD-B6DB-4FB0-B599-9C526CE8CCB5}" dt="2026-09-23T23:31:48.611" v="105" actId="1076"/>
        <pc:sldMkLst>
          <pc:docMk/>
          <pc:sldMk cId="943096597" sldId="2147472663"/>
        </pc:sldMkLst>
        <pc:spChg chg="mod">
          <ac:chgData name="Greg Wade" userId="f8c5be5e-bf43-4385-90eb-0c90809c27d4" providerId="ADAL" clId="{EA9334BD-B6DB-4FB0-B599-9C526CE8CCB5}" dt="2026-09-23T22:18:00.241" v="91" actId="255"/>
          <ac:spMkLst>
            <pc:docMk/>
            <pc:sldMk cId="943096597" sldId="2147472663"/>
            <ac:spMk id="12" creationId="{6B5110CF-6E47-C5E2-507F-7D46D21A6C95}"/>
          </ac:spMkLst>
        </pc:spChg>
        <pc:spChg chg="mod">
          <ac:chgData name="Greg Wade" userId="f8c5be5e-bf43-4385-90eb-0c90809c27d4" providerId="ADAL" clId="{EA9334BD-B6DB-4FB0-B599-9C526CE8CCB5}" dt="2026-09-23T22:17:48.769" v="89" actId="255"/>
          <ac:spMkLst>
            <pc:docMk/>
            <pc:sldMk cId="943096597" sldId="2147472663"/>
            <ac:spMk id="13" creationId="{0904762A-E744-9281-ABB3-AEEB5C2E964C}"/>
          </ac:spMkLst>
        </pc:spChg>
        <pc:spChg chg="mod">
          <ac:chgData name="Greg Wade" userId="f8c5be5e-bf43-4385-90eb-0c90809c27d4" providerId="ADAL" clId="{EA9334BD-B6DB-4FB0-B599-9C526CE8CCB5}" dt="2026-09-23T22:17:42.115" v="88" actId="255"/>
          <ac:spMkLst>
            <pc:docMk/>
            <pc:sldMk cId="943096597" sldId="2147472663"/>
            <ac:spMk id="14" creationId="{DD951B3E-A132-1F12-5194-007924C51F44}"/>
          </ac:spMkLst>
        </pc:spChg>
        <pc:spChg chg="mod">
          <ac:chgData name="Greg Wade" userId="f8c5be5e-bf43-4385-90eb-0c90809c27d4" providerId="ADAL" clId="{EA9334BD-B6DB-4FB0-B599-9C526CE8CCB5}" dt="2026-09-23T22:18:09.909" v="95" actId="1076"/>
          <ac:spMkLst>
            <pc:docMk/>
            <pc:sldMk cId="943096597" sldId="2147472663"/>
            <ac:spMk id="15" creationId="{4D3DAE20-802B-BB02-3663-7108BFCCFD96}"/>
          </ac:spMkLst>
        </pc:spChg>
        <pc:spChg chg="mod">
          <ac:chgData name="Greg Wade" userId="f8c5be5e-bf43-4385-90eb-0c90809c27d4" providerId="ADAL" clId="{EA9334BD-B6DB-4FB0-B599-9C526CE8CCB5}" dt="2026-09-23T22:18:17.950" v="96" actId="255"/>
          <ac:spMkLst>
            <pc:docMk/>
            <pc:sldMk cId="943096597" sldId="2147472663"/>
            <ac:spMk id="17" creationId="{606FB4AB-D18F-ACC9-1C10-2922D15D384F}"/>
          </ac:spMkLst>
        </pc:spChg>
        <pc:spChg chg="mod">
          <ac:chgData name="Greg Wade" userId="f8c5be5e-bf43-4385-90eb-0c90809c27d4" providerId="ADAL" clId="{EA9334BD-B6DB-4FB0-B599-9C526CE8CCB5}" dt="2026-09-23T22:17:53.111" v="90" actId="255"/>
          <ac:spMkLst>
            <pc:docMk/>
            <pc:sldMk cId="943096597" sldId="2147472663"/>
            <ac:spMk id="18" creationId="{F1827682-8837-D6DC-FD8A-E6B223ED9DB1}"/>
          </ac:spMkLst>
        </pc:spChg>
        <pc:spChg chg="mod">
          <ac:chgData name="Greg Wade" userId="f8c5be5e-bf43-4385-90eb-0c90809c27d4" providerId="ADAL" clId="{EA9334BD-B6DB-4FB0-B599-9C526CE8CCB5}" dt="2026-09-23T22:17:36.633" v="87" actId="255"/>
          <ac:spMkLst>
            <pc:docMk/>
            <pc:sldMk cId="943096597" sldId="2147472663"/>
            <ac:spMk id="19" creationId="{8B447616-0810-4A55-1E21-08B01E9A2B3B}"/>
          </ac:spMkLst>
        </pc:spChg>
        <pc:spChg chg="mod">
          <ac:chgData name="Greg Wade" userId="f8c5be5e-bf43-4385-90eb-0c90809c27d4" providerId="ADAL" clId="{EA9334BD-B6DB-4FB0-B599-9C526CE8CCB5}" dt="2026-09-23T22:18:24.465" v="97" actId="255"/>
          <ac:spMkLst>
            <pc:docMk/>
            <pc:sldMk cId="943096597" sldId="2147472663"/>
            <ac:spMk id="22" creationId="{711F830E-5A01-27A2-9BED-9C2BF5440460}"/>
          </ac:spMkLst>
        </pc:spChg>
        <pc:spChg chg="mod">
          <ac:chgData name="Greg Wade" userId="f8c5be5e-bf43-4385-90eb-0c90809c27d4" providerId="ADAL" clId="{EA9334BD-B6DB-4FB0-B599-9C526CE8CCB5}" dt="2026-09-23T22:17:28.783" v="86" actId="255"/>
          <ac:spMkLst>
            <pc:docMk/>
            <pc:sldMk cId="943096597" sldId="2147472663"/>
            <ac:spMk id="24" creationId="{A4C3EAD7-D42A-061F-1CBD-04185AA19865}"/>
          </ac:spMkLst>
        </pc:spChg>
        <pc:spChg chg="mod">
          <ac:chgData name="Greg Wade" userId="f8c5be5e-bf43-4385-90eb-0c90809c27d4" providerId="ADAL" clId="{EA9334BD-B6DB-4FB0-B599-9C526CE8CCB5}" dt="2026-09-23T23:31:48.611" v="105" actId="1076"/>
          <ac:spMkLst>
            <pc:docMk/>
            <pc:sldMk cId="943096597" sldId="2147472663"/>
            <ac:spMk id="25" creationId="{F2F99244-A81B-0B21-6952-C752421E2FAF}"/>
          </ac:spMkLst>
        </pc:spChg>
        <pc:grpChg chg="mod">
          <ac:chgData name="Greg Wade" userId="f8c5be5e-bf43-4385-90eb-0c90809c27d4" providerId="ADAL" clId="{EA9334BD-B6DB-4FB0-B599-9C526CE8CCB5}" dt="2026-09-23T23:31:44.522" v="104" actId="14100"/>
          <ac:grpSpMkLst>
            <pc:docMk/>
            <pc:sldMk cId="943096597" sldId="2147472663"/>
            <ac:grpSpMk id="5" creationId="{273460E9-7259-5DDE-7B7B-F76B21922633}"/>
          </ac:grpSpMkLst>
        </pc:grpChg>
      </pc:sldChg>
      <pc:sldChg chg="modSp mod">
        <pc:chgData name="Greg Wade" userId="f8c5be5e-bf43-4385-90eb-0c90809c27d4" providerId="ADAL" clId="{EA9334BD-B6DB-4FB0-B599-9C526CE8CCB5}" dt="2026-09-23T21:58:54.003" v="40" actId="20577"/>
        <pc:sldMkLst>
          <pc:docMk/>
          <pc:sldMk cId="4080142311" sldId="2147472664"/>
        </pc:sldMkLst>
        <pc:spChg chg="mod">
          <ac:chgData name="Greg Wade" userId="f8c5be5e-bf43-4385-90eb-0c90809c27d4" providerId="ADAL" clId="{EA9334BD-B6DB-4FB0-B599-9C526CE8CCB5}" dt="2026-09-23T21:58:54.003" v="40" actId="20577"/>
          <ac:spMkLst>
            <pc:docMk/>
            <pc:sldMk cId="4080142311" sldId="2147472664"/>
            <ac:spMk id="29" creationId="{02388871-7EDA-0424-DBAF-13A4AAED2CF2}"/>
          </ac:spMkLst>
        </pc:spChg>
      </pc:sldChg>
      <pc:sldChg chg="modSp mod">
        <pc:chgData name="Greg Wade" userId="f8c5be5e-bf43-4385-90eb-0c90809c27d4" providerId="ADAL" clId="{EA9334BD-B6DB-4FB0-B599-9C526CE8CCB5}" dt="2026-09-23T22:08:40.348" v="79" actId="20577"/>
        <pc:sldMkLst>
          <pc:docMk/>
          <pc:sldMk cId="1279140292" sldId="2147472674"/>
        </pc:sldMkLst>
        <pc:spChg chg="mod">
          <ac:chgData name="Greg Wade" userId="f8c5be5e-bf43-4385-90eb-0c90809c27d4" providerId="ADAL" clId="{EA9334BD-B6DB-4FB0-B599-9C526CE8CCB5}" dt="2026-09-23T22:00:43.973" v="56" actId="1076"/>
          <ac:spMkLst>
            <pc:docMk/>
            <pc:sldMk cId="1279140292" sldId="2147472674"/>
            <ac:spMk id="16" creationId="{A63CC677-A3F7-90CD-BB14-9EEE2FF13BF5}"/>
          </ac:spMkLst>
        </pc:spChg>
        <pc:spChg chg="mod">
          <ac:chgData name="Greg Wade" userId="f8c5be5e-bf43-4385-90eb-0c90809c27d4" providerId="ADAL" clId="{EA9334BD-B6DB-4FB0-B599-9C526CE8CCB5}" dt="2026-09-23T22:00:48.941" v="57" actId="255"/>
          <ac:spMkLst>
            <pc:docMk/>
            <pc:sldMk cId="1279140292" sldId="2147472674"/>
            <ac:spMk id="18" creationId="{C101656A-F770-BB0E-6DE5-11807289A066}"/>
          </ac:spMkLst>
        </pc:spChg>
        <pc:spChg chg="mod">
          <ac:chgData name="Greg Wade" userId="f8c5be5e-bf43-4385-90eb-0c90809c27d4" providerId="ADAL" clId="{EA9334BD-B6DB-4FB0-B599-9C526CE8CCB5}" dt="2026-09-23T22:00:23.823" v="52" actId="255"/>
          <ac:spMkLst>
            <pc:docMk/>
            <pc:sldMk cId="1279140292" sldId="2147472674"/>
            <ac:spMk id="19" creationId="{96EFDE59-0EE3-8170-4E9A-1F7B9D3CCF9E}"/>
          </ac:spMkLst>
        </pc:spChg>
        <pc:spChg chg="mod">
          <ac:chgData name="Greg Wade" userId="f8c5be5e-bf43-4385-90eb-0c90809c27d4" providerId="ADAL" clId="{EA9334BD-B6DB-4FB0-B599-9C526CE8CCB5}" dt="2026-09-23T21:59:45.707" v="47" actId="255"/>
          <ac:spMkLst>
            <pc:docMk/>
            <pc:sldMk cId="1279140292" sldId="2147472674"/>
            <ac:spMk id="20" creationId="{4A42CBB5-A2B5-6C12-2B10-CBA3CC81AB47}"/>
          </ac:spMkLst>
        </pc:spChg>
        <pc:spChg chg="mod">
          <ac:chgData name="Greg Wade" userId="f8c5be5e-bf43-4385-90eb-0c90809c27d4" providerId="ADAL" clId="{EA9334BD-B6DB-4FB0-B599-9C526CE8CCB5}" dt="2026-09-23T22:00:55.009" v="58" actId="255"/>
          <ac:spMkLst>
            <pc:docMk/>
            <pc:sldMk cId="1279140292" sldId="2147472674"/>
            <ac:spMk id="23" creationId="{62CB7DB1-082D-A5C6-2E8D-A639E212C743}"/>
          </ac:spMkLst>
        </pc:spChg>
        <pc:spChg chg="mod">
          <ac:chgData name="Greg Wade" userId="f8c5be5e-bf43-4385-90eb-0c90809c27d4" providerId="ADAL" clId="{EA9334BD-B6DB-4FB0-B599-9C526CE8CCB5}" dt="2026-09-23T22:00:18.844" v="51" actId="255"/>
          <ac:spMkLst>
            <pc:docMk/>
            <pc:sldMk cId="1279140292" sldId="2147472674"/>
            <ac:spMk id="24" creationId="{2A25E9DE-562C-623C-28DD-80D531F3C4A8}"/>
          </ac:spMkLst>
        </pc:spChg>
        <pc:spChg chg="mod">
          <ac:chgData name="Greg Wade" userId="f8c5be5e-bf43-4385-90eb-0c90809c27d4" providerId="ADAL" clId="{EA9334BD-B6DB-4FB0-B599-9C526CE8CCB5}" dt="2026-09-23T21:59:38.539" v="46" actId="255"/>
          <ac:spMkLst>
            <pc:docMk/>
            <pc:sldMk cId="1279140292" sldId="2147472674"/>
            <ac:spMk id="25" creationId="{72A4F9E2-A331-1FC9-9509-528FDFA377FF}"/>
          </ac:spMkLst>
        </pc:spChg>
        <pc:spChg chg="mod">
          <ac:chgData name="Greg Wade" userId="f8c5be5e-bf43-4385-90eb-0c90809c27d4" providerId="ADAL" clId="{EA9334BD-B6DB-4FB0-B599-9C526CE8CCB5}" dt="2026-09-23T22:01:17.658" v="61" actId="14100"/>
          <ac:spMkLst>
            <pc:docMk/>
            <pc:sldMk cId="1279140292" sldId="2147472674"/>
            <ac:spMk id="28" creationId="{8A76D8CD-AD8D-16B4-5484-611C5401BB4F}"/>
          </ac:spMkLst>
        </pc:spChg>
        <pc:spChg chg="mod">
          <ac:chgData name="Greg Wade" userId="f8c5be5e-bf43-4385-90eb-0c90809c27d4" providerId="ADAL" clId="{EA9334BD-B6DB-4FB0-B599-9C526CE8CCB5}" dt="2026-09-23T22:00:13.230" v="50" actId="255"/>
          <ac:spMkLst>
            <pc:docMk/>
            <pc:sldMk cId="1279140292" sldId="2147472674"/>
            <ac:spMk id="29" creationId="{0939EEEF-D0AF-D8ED-71E3-FCAFB8C327FD}"/>
          </ac:spMkLst>
        </pc:spChg>
        <pc:spChg chg="mod">
          <ac:chgData name="Greg Wade" userId="f8c5be5e-bf43-4385-90eb-0c90809c27d4" providerId="ADAL" clId="{EA9334BD-B6DB-4FB0-B599-9C526CE8CCB5}" dt="2026-09-23T21:59:25.898" v="43" actId="255"/>
          <ac:spMkLst>
            <pc:docMk/>
            <pc:sldMk cId="1279140292" sldId="2147472674"/>
            <ac:spMk id="30" creationId="{01CDDCF7-B8A9-6C52-2A3A-76785B5FCADF}"/>
          </ac:spMkLst>
        </pc:spChg>
        <pc:spChg chg="mod">
          <ac:chgData name="Greg Wade" userId="f8c5be5e-bf43-4385-90eb-0c90809c27d4" providerId="ADAL" clId="{EA9334BD-B6DB-4FB0-B599-9C526CE8CCB5}" dt="2026-09-23T22:01:07.238" v="60" actId="255"/>
          <ac:spMkLst>
            <pc:docMk/>
            <pc:sldMk cId="1279140292" sldId="2147472674"/>
            <ac:spMk id="33" creationId="{84C11F55-AA55-1B30-203A-A56307542D6F}"/>
          </ac:spMkLst>
        </pc:spChg>
        <pc:spChg chg="mod">
          <ac:chgData name="Greg Wade" userId="f8c5be5e-bf43-4385-90eb-0c90809c27d4" providerId="ADAL" clId="{EA9334BD-B6DB-4FB0-B599-9C526CE8CCB5}" dt="2026-09-23T22:08:40.348" v="79" actId="20577"/>
          <ac:spMkLst>
            <pc:docMk/>
            <pc:sldMk cId="1279140292" sldId="2147472674"/>
            <ac:spMk id="35" creationId="{0BE60D32-B459-7B71-5949-1B1629E85298}"/>
          </ac:spMkLst>
        </pc:spChg>
        <pc:spChg chg="mod">
          <ac:chgData name="Greg Wade" userId="f8c5be5e-bf43-4385-90eb-0c90809c27d4" providerId="ADAL" clId="{EA9334BD-B6DB-4FB0-B599-9C526CE8CCB5}" dt="2026-09-23T22:00:39.043" v="54" actId="255"/>
          <ac:spMkLst>
            <pc:docMk/>
            <pc:sldMk cId="1279140292" sldId="2147472674"/>
            <ac:spMk id="36" creationId="{36AC1682-17ED-1ABE-9653-65779F89F4C8}"/>
          </ac:spMkLst>
        </pc:spChg>
        <pc:spChg chg="mod">
          <ac:chgData name="Greg Wade" userId="f8c5be5e-bf43-4385-90eb-0c90809c27d4" providerId="ADAL" clId="{EA9334BD-B6DB-4FB0-B599-9C526CE8CCB5}" dt="2026-09-23T22:00:31.030" v="53" actId="255"/>
          <ac:spMkLst>
            <pc:docMk/>
            <pc:sldMk cId="1279140292" sldId="2147472674"/>
            <ac:spMk id="37" creationId="{03F5F9BE-21E7-A2CC-76A5-5F75E0F4A099}"/>
          </ac:spMkLst>
        </pc:spChg>
        <pc:spChg chg="mod">
          <ac:chgData name="Greg Wade" userId="f8c5be5e-bf43-4385-90eb-0c90809c27d4" providerId="ADAL" clId="{EA9334BD-B6DB-4FB0-B599-9C526CE8CCB5}" dt="2026-09-23T21:59:53.018" v="48" actId="255"/>
          <ac:spMkLst>
            <pc:docMk/>
            <pc:sldMk cId="1279140292" sldId="2147472674"/>
            <ac:spMk id="38" creationId="{C042167F-EF0C-5150-2AFB-CF26413103E3}"/>
          </ac:spMkLst>
        </pc:spChg>
        <pc:spChg chg="mod">
          <ac:chgData name="Greg Wade" userId="f8c5be5e-bf43-4385-90eb-0c90809c27d4" providerId="ADAL" clId="{EA9334BD-B6DB-4FB0-B599-9C526CE8CCB5}" dt="2026-09-23T22:00:08.576" v="49" actId="255"/>
          <ac:spMkLst>
            <pc:docMk/>
            <pc:sldMk cId="1279140292" sldId="2147472674"/>
            <ac:spMk id="39" creationId="{02D85777-AE40-D4D0-A8E3-495FB9A61227}"/>
          </ac:spMkLst>
        </pc:spChg>
      </pc:sldChg>
      <pc:sldChg chg="addSp modSp mod">
        <pc:chgData name="Greg Wade" userId="f8c5be5e-bf43-4385-90eb-0c90809c27d4" providerId="ADAL" clId="{EA9334BD-B6DB-4FB0-B599-9C526CE8CCB5}" dt="2026-09-24T15:47:24.695" v="209" actId="22"/>
        <pc:sldMkLst>
          <pc:docMk/>
          <pc:sldMk cId="806164965" sldId="2147472686"/>
        </pc:sldMkLst>
        <pc:spChg chg="mod">
          <ac:chgData name="Greg Wade" userId="f8c5be5e-bf43-4385-90eb-0c90809c27d4" providerId="ADAL" clId="{EA9334BD-B6DB-4FB0-B599-9C526CE8CCB5}" dt="2026-09-24T15:34:06.025" v="201" actId="20577"/>
          <ac:spMkLst>
            <pc:docMk/>
            <pc:sldMk cId="806164965" sldId="2147472686"/>
            <ac:spMk id="3" creationId="{45D3BB21-29B5-F29F-FC22-106D6B7A0BAF}"/>
          </ac:spMkLst>
        </pc:spChg>
        <pc:spChg chg="add">
          <ac:chgData name="Greg Wade" userId="f8c5be5e-bf43-4385-90eb-0c90809c27d4" providerId="ADAL" clId="{EA9334BD-B6DB-4FB0-B599-9C526CE8CCB5}" dt="2026-09-24T15:47:24.695" v="209" actId="22"/>
          <ac:spMkLst>
            <pc:docMk/>
            <pc:sldMk cId="806164965" sldId="2147472686"/>
            <ac:spMk id="7" creationId="{B810189A-002E-BD0E-76D3-28F4C0EA982C}"/>
          </ac:spMkLst>
        </pc:spChg>
      </pc:sldChg>
      <pc:sldChg chg="addSp mod">
        <pc:chgData name="Greg Wade" userId="f8c5be5e-bf43-4385-90eb-0c90809c27d4" providerId="ADAL" clId="{EA9334BD-B6DB-4FB0-B599-9C526CE8CCB5}" dt="2026-09-24T15:47:27.001" v="210" actId="22"/>
        <pc:sldMkLst>
          <pc:docMk/>
          <pc:sldMk cId="1925483293" sldId="2147472689"/>
        </pc:sldMkLst>
        <pc:spChg chg="add">
          <ac:chgData name="Greg Wade" userId="f8c5be5e-bf43-4385-90eb-0c90809c27d4" providerId="ADAL" clId="{EA9334BD-B6DB-4FB0-B599-9C526CE8CCB5}" dt="2026-09-24T15:47:27.001" v="210" actId="22"/>
          <ac:spMkLst>
            <pc:docMk/>
            <pc:sldMk cId="1925483293" sldId="2147472689"/>
            <ac:spMk id="6" creationId="{CB49CA50-2BA9-220B-F596-EDEBF3B54220}"/>
          </ac:spMkLst>
        </pc:spChg>
      </pc:sldChg>
      <pc:sldChg chg="modSp mod">
        <pc:chgData name="Greg Wade" userId="f8c5be5e-bf43-4385-90eb-0c90809c27d4" providerId="ADAL" clId="{EA9334BD-B6DB-4FB0-B599-9C526CE8CCB5}" dt="2026-09-24T19:25:43.645" v="792" actId="20577"/>
        <pc:sldMkLst>
          <pc:docMk/>
          <pc:sldMk cId="3066921818" sldId="2147472693"/>
        </pc:sldMkLst>
        <pc:spChg chg="mod">
          <ac:chgData name="Greg Wade" userId="f8c5be5e-bf43-4385-90eb-0c90809c27d4" providerId="ADAL" clId="{EA9334BD-B6DB-4FB0-B599-9C526CE8CCB5}" dt="2026-09-24T19:25:43.645" v="792" actId="20577"/>
          <ac:spMkLst>
            <pc:docMk/>
            <pc:sldMk cId="3066921818" sldId="2147472693"/>
            <ac:spMk id="31" creationId="{790399CF-F100-64B5-455C-6B0999603F6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C65547-630F-BC19-ECE4-464783681BD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6978367-99B1-9455-EBFE-7A6D767984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0D846B-E737-499B-80E5-21CF807BF498}" type="datetimeFigureOut">
              <a:rPr lang="en-US" smtClean="0"/>
              <a:t>9/24/2026</a:t>
            </a:fld>
            <a:endParaRPr lang="en-US"/>
          </a:p>
        </p:txBody>
      </p:sp>
      <p:sp>
        <p:nvSpPr>
          <p:cNvPr id="4" name="Footer Placeholder 3">
            <a:extLst>
              <a:ext uri="{FF2B5EF4-FFF2-40B4-BE49-F238E27FC236}">
                <a16:creationId xmlns:a16="http://schemas.microsoft.com/office/drawing/2014/main" id="{DAA4F080-77AE-AB17-195F-FC7A0C7C97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0DE3C25-98BF-44B5-E647-07E850C6A1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3F9F3D-07E0-40E9-9808-E403983CC217}" type="slidenum">
              <a:rPr lang="en-US" smtClean="0"/>
              <a:t>‹#›</a:t>
            </a:fld>
            <a:endParaRPr lang="en-US"/>
          </a:p>
        </p:txBody>
      </p:sp>
    </p:spTree>
    <p:extLst>
      <p:ext uri="{BB962C8B-B14F-4D97-AF65-F5344CB8AC3E}">
        <p14:creationId xmlns:p14="http://schemas.microsoft.com/office/powerpoint/2010/main" val="15530955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1951B3-7BD7-BE45-9DB1-191E2B5A99A8}"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718BD-22B8-6546-A839-A942CC52C341}" type="slidenum">
              <a:rPr lang="en-US" smtClean="0"/>
              <a:t>‹#›</a:t>
            </a:fld>
            <a:endParaRPr lang="en-US"/>
          </a:p>
        </p:txBody>
      </p:sp>
    </p:spTree>
    <p:extLst>
      <p:ext uri="{BB962C8B-B14F-4D97-AF65-F5344CB8AC3E}">
        <p14:creationId xmlns:p14="http://schemas.microsoft.com/office/powerpoint/2010/main" val="1594704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7F9B5-1168-9AD0-46EB-F8218304C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CADAD9-01D8-F671-83DE-2AC9837D42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E1A550E-949B-5A6F-5CD1-E3E6EC39A1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9185B6-BE9B-C9B5-C973-888FF1E221BD}"/>
              </a:ext>
            </a:extLst>
          </p:cNvPr>
          <p:cNvSpPr>
            <a:spLocks noGrp="1"/>
          </p:cNvSpPr>
          <p:nvPr>
            <p:ph type="sldNum" sz="quarter" idx="5"/>
          </p:nvPr>
        </p:nvSpPr>
        <p:spPr/>
        <p:txBody>
          <a:bodyPr/>
          <a:lstStyle/>
          <a:p>
            <a:fld id="{DFE718BD-22B8-6546-A839-A942CC52C341}" type="slidenum">
              <a:rPr lang="en-US" smtClean="0"/>
              <a:t>5</a:t>
            </a:fld>
            <a:endParaRPr lang="en-US"/>
          </a:p>
        </p:txBody>
      </p:sp>
    </p:spTree>
    <p:extLst>
      <p:ext uri="{BB962C8B-B14F-4D97-AF65-F5344CB8AC3E}">
        <p14:creationId xmlns:p14="http://schemas.microsoft.com/office/powerpoint/2010/main" val="3556219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1D882-50FA-6FE4-8AE6-3F3824F12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DA380-2A14-BEB3-0741-A9E8627EBA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817AE0F-3E85-AED5-02B0-B08B781A0A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6E7217-4B5F-AF34-B0B4-FA161FF2ED6F}"/>
              </a:ext>
            </a:extLst>
          </p:cNvPr>
          <p:cNvSpPr>
            <a:spLocks noGrp="1"/>
          </p:cNvSpPr>
          <p:nvPr>
            <p:ph type="sldNum" sz="quarter" idx="5"/>
          </p:nvPr>
        </p:nvSpPr>
        <p:spPr/>
        <p:txBody>
          <a:bodyPr/>
          <a:lstStyle/>
          <a:p>
            <a:fld id="{DFE718BD-22B8-6546-A839-A942CC52C341}" type="slidenum">
              <a:rPr lang="en-US" smtClean="0"/>
              <a:t>11</a:t>
            </a:fld>
            <a:endParaRPr lang="en-US"/>
          </a:p>
        </p:txBody>
      </p:sp>
    </p:spTree>
    <p:extLst>
      <p:ext uri="{BB962C8B-B14F-4D97-AF65-F5344CB8AC3E}">
        <p14:creationId xmlns:p14="http://schemas.microsoft.com/office/powerpoint/2010/main" val="56790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FE718BD-22B8-6546-A839-A942CC52C341}" type="slidenum">
              <a:rPr lang="en-US" smtClean="0"/>
              <a:t>12</a:t>
            </a:fld>
            <a:endParaRPr lang="en-US"/>
          </a:p>
        </p:txBody>
      </p:sp>
    </p:spTree>
    <p:extLst>
      <p:ext uri="{BB962C8B-B14F-4D97-AF65-F5344CB8AC3E}">
        <p14:creationId xmlns:p14="http://schemas.microsoft.com/office/powerpoint/2010/main" val="2828601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842E2-91B8-0F76-05EB-E8D82AAD6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7D49AA-7AEC-9807-2531-047F50F5ECF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E73E88-F680-15E5-9D9F-038704A0FF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4A35C6-BF13-94A2-F665-46B832FFEE3B}"/>
              </a:ext>
            </a:extLst>
          </p:cNvPr>
          <p:cNvSpPr>
            <a:spLocks noGrp="1"/>
          </p:cNvSpPr>
          <p:nvPr>
            <p:ph type="sldNum" sz="quarter" idx="5"/>
          </p:nvPr>
        </p:nvSpPr>
        <p:spPr/>
        <p:txBody>
          <a:bodyPr/>
          <a:lstStyle/>
          <a:p>
            <a:fld id="{DFE718BD-22B8-6546-A839-A942CC52C341}" type="slidenum">
              <a:rPr lang="en-US" smtClean="0"/>
              <a:t>16</a:t>
            </a:fld>
            <a:endParaRPr lang="en-US"/>
          </a:p>
        </p:txBody>
      </p:sp>
    </p:spTree>
    <p:extLst>
      <p:ext uri="{BB962C8B-B14F-4D97-AF65-F5344CB8AC3E}">
        <p14:creationId xmlns:p14="http://schemas.microsoft.com/office/powerpoint/2010/main" val="1174730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A168B-1973-204E-68D9-B45D94B8C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E19FA-E037-4BB1-6821-F3B724C6D6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054B5C6-C145-266F-ED8A-06FC41FED29D}"/>
              </a:ext>
            </a:extLst>
          </p:cNvPr>
          <p:cNvSpPr>
            <a:spLocks noGrp="1"/>
          </p:cNvSpPr>
          <p:nvPr>
            <p:ph type="body" idx="1"/>
          </p:nvPr>
        </p:nvSpPr>
        <p:spPr/>
        <p:txBody>
          <a:bodyPr/>
          <a:lstStyle/>
          <a:p>
            <a:pPr lvl="0"/>
            <a:r>
              <a:rPr lang="en-US"/>
              <a:t>So what is causing us to make changes to these two policies?</a:t>
            </a:r>
          </a:p>
          <a:p>
            <a:pPr lvl="0"/>
            <a:endParaRPr lang="en-US"/>
          </a:p>
          <a:p>
            <a:pPr marL="228600" lvl="0" indent="-228600">
              <a:buSzPct val="100000"/>
              <a:buAutoNum type="arabicPeriod"/>
            </a:pPr>
            <a:r>
              <a:rPr lang="en-US"/>
              <a:t>We began reviewing the policies as we were discussing arrearages a few months back. Two things that were identified right away was that we needed to confirm the process for notifications to customers of past due charges and that our dollar thresholds for write-offs seemed low compared to other CCAs. This triggered us to review the full policy for edits and think about other policies we may need to establish such as an unclaimed funds policy. </a:t>
            </a:r>
          </a:p>
          <a:p>
            <a:pPr marL="228600" lvl="0" indent="-228600">
              <a:buSzPct val="100000"/>
              <a:buAutoNum type="arabicPeriod"/>
            </a:pPr>
            <a:r>
              <a:rPr lang="en-US"/>
              <a:t>In reviewing and writing the new steps, we determined we need to include in the policy and internally establish a regular scheduled clean up of funds that end up sitting in the unclaimed account and follow through with the processes in our policies to provide as much up-front due diligence to get customers their payments as we can. </a:t>
            </a:r>
          </a:p>
          <a:p>
            <a:pPr marL="228600" lvl="0" indent="-228600">
              <a:buSzPct val="100000"/>
              <a:buAutoNum type="arabicPeriod"/>
            </a:pPr>
            <a:r>
              <a:rPr lang="en-US"/>
              <a:t>As mentioned in the policy review step, our threshold limits for write offs, sending customers to collections, and taking legal action needed to be adjusted. We looked at what other CCAs were doing and did some analysis on the impact of changing the write-off amounts.</a:t>
            </a:r>
          </a:p>
        </p:txBody>
      </p:sp>
      <p:sp>
        <p:nvSpPr>
          <p:cNvPr id="4" name="Slide Number Placeholder 3">
            <a:extLst>
              <a:ext uri="{FF2B5EF4-FFF2-40B4-BE49-F238E27FC236}">
                <a16:creationId xmlns:a16="http://schemas.microsoft.com/office/drawing/2014/main" id="{F616A9BC-37CA-1602-C8C6-2EBB7BFCD325}"/>
              </a:ext>
            </a:extLst>
          </p:cNvPr>
          <p:cNvSpPr>
            <a:spLocks noGrp="1"/>
          </p:cNvSpPr>
          <p:nvPr>
            <p:ph type="sldNum" sz="quarter" idx="5"/>
          </p:nvPr>
        </p:nvSpPr>
        <p:spPr/>
        <p:txBody>
          <a:bodyPr/>
          <a:lstStyle/>
          <a:p>
            <a:fld id="{DFE718BD-22B8-6546-A839-A942CC52C341}" type="slidenum">
              <a:rPr lang="en-US" smtClean="0"/>
              <a:t>19</a:t>
            </a:fld>
            <a:endParaRPr lang="en-US"/>
          </a:p>
        </p:txBody>
      </p:sp>
    </p:spTree>
    <p:extLst>
      <p:ext uri="{BB962C8B-B14F-4D97-AF65-F5344CB8AC3E}">
        <p14:creationId xmlns:p14="http://schemas.microsoft.com/office/powerpoint/2010/main" val="3453197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CF60B-8500-BE30-7EEB-6D813B98BA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B83AD-F9DB-3855-4170-3D5DC78A6E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D2001A-83F2-CE69-2055-5DF6833FC896}"/>
              </a:ext>
            </a:extLst>
          </p:cNvPr>
          <p:cNvSpPr>
            <a:spLocks noGrp="1"/>
          </p:cNvSpPr>
          <p:nvPr>
            <p:ph type="body" idx="1"/>
          </p:nvPr>
        </p:nvSpPr>
        <p:spPr/>
        <p:txBody>
          <a:bodyPr/>
          <a:lstStyle/>
          <a:p>
            <a:pPr lvl="0"/>
            <a:r>
              <a:rPr lang="en-US"/>
              <a:t>This is a quick run down of what we are proposing to change. </a:t>
            </a:r>
          </a:p>
          <a:p>
            <a:pPr lvl="0"/>
            <a:endParaRPr lang="en-US"/>
          </a:p>
          <a:p>
            <a:pPr marL="171450" lvl="0" indent="-171450">
              <a:buSzPct val="100000"/>
              <a:buFont typeface="Arial" pitchFamily="34"/>
              <a:buChar char="•"/>
            </a:pPr>
            <a:r>
              <a:rPr lang="en-US"/>
              <a:t>First the collections policy format was outdated and updated to remove the title box at the top and match the overall format, font, and style or current policies. We also updated the title of this policy to expand beyond just collections. </a:t>
            </a:r>
          </a:p>
          <a:p>
            <a:pPr marL="171450" lvl="0" indent="-171450">
              <a:buSzPct val="100000"/>
              <a:buFont typeface="Arial" pitchFamily="34"/>
              <a:buChar char="•"/>
            </a:pPr>
            <a:r>
              <a:rPr lang="en-US"/>
              <a:t>Section 1.0 for the purpose did not include late payment notification, so it has been added. </a:t>
            </a:r>
          </a:p>
          <a:p>
            <a:pPr marL="171450" lvl="0" indent="-171450">
              <a:buSzPct val="100000"/>
              <a:buFont typeface="Arial" pitchFamily="34"/>
              <a:buChar char="•"/>
            </a:pPr>
            <a:r>
              <a:rPr lang="en-US"/>
              <a:t>Section 2.0 title was updated to APPLICABILITY to match current format and we added back office service provider and collections agency to include others beyond CEA involved. </a:t>
            </a:r>
          </a:p>
          <a:p>
            <a:pPr marL="171450" lvl="0" indent="-171450">
              <a:buSzPct val="100000"/>
              <a:buFont typeface="Arial" pitchFamily="34"/>
              <a:buChar char="•"/>
            </a:pPr>
            <a:r>
              <a:rPr lang="en-US"/>
              <a:t>Section 3 and 4 in the previous policy were consolidated into a table format to match current policies and terms and definitions were added. </a:t>
            </a:r>
          </a:p>
          <a:p>
            <a:pPr marL="171450" lvl="0" indent="-171450">
              <a:buSzPct val="100000"/>
              <a:buFont typeface="Arial" pitchFamily="34"/>
              <a:buChar char="•"/>
            </a:pPr>
            <a:r>
              <a:rPr lang="en-US"/>
              <a:t>Section 4.0 had several updates:</a:t>
            </a:r>
          </a:p>
          <a:p>
            <a:pPr marL="628650" lvl="1" indent="-171450">
              <a:buSzPct val="100000"/>
              <a:buFont typeface="Arial" pitchFamily="34"/>
              <a:buChar char="•"/>
            </a:pPr>
            <a:r>
              <a:rPr lang="en-US"/>
              <a:t>Step 1 now establishes this applies to all CEA customers. </a:t>
            </a:r>
          </a:p>
          <a:p>
            <a:pPr marL="628650" lvl="1" indent="-171450">
              <a:buSzPct val="100000"/>
              <a:buFont typeface="Arial" pitchFamily="34"/>
              <a:buChar char="•"/>
            </a:pPr>
            <a:r>
              <a:rPr lang="en-US"/>
              <a:t>Step 2 pre-collection notification was updated and remove dollar thresholds for notifications so we are more diligent in notifying all customers. </a:t>
            </a:r>
          </a:p>
          <a:p>
            <a:pPr marL="628650" lvl="1" indent="-171450">
              <a:buSzPct val="100000"/>
              <a:buFont typeface="Arial" pitchFamily="34"/>
              <a:buChar char="•"/>
            </a:pPr>
            <a:r>
              <a:rPr lang="en-US"/>
              <a:t>Step 3 and 4 were switched to better reflect the actual order of operations. </a:t>
            </a:r>
          </a:p>
          <a:p>
            <a:pPr marL="628650" lvl="1" indent="-171450">
              <a:buSzPct val="100000"/>
              <a:buFont typeface="Arial" pitchFamily="34"/>
              <a:buChar char="•"/>
            </a:pPr>
            <a:r>
              <a:rPr lang="en-US"/>
              <a:t>The thresholds were updated. Previously anything </a:t>
            </a:r>
            <a:r>
              <a:rPr lang="en-US" b="1"/>
              <a:t>$19.99 </a:t>
            </a:r>
            <a:r>
              <a:rPr lang="en-US"/>
              <a:t>or less was to be written off, but we recommend increasing it to </a:t>
            </a:r>
            <a:r>
              <a:rPr lang="en-US" b="1"/>
              <a:t>$99.99 </a:t>
            </a:r>
            <a:r>
              <a:rPr lang="en-US"/>
              <a:t>or less and only referring accounts $100 and over to collections. </a:t>
            </a:r>
          </a:p>
          <a:p>
            <a:pPr marL="628650" lvl="1" indent="-171450">
              <a:buSzPct val="100000"/>
              <a:buFont typeface="Arial" pitchFamily="34"/>
              <a:buChar char="•"/>
            </a:pPr>
            <a:r>
              <a:rPr lang="en-US"/>
              <a:t>Added step 5 for CEA to do an annual clean up and write off of any overdue balances that were unsuccessful in collecting where the balance is 2 years old and a customer has not made any payments towards their balance. </a:t>
            </a:r>
          </a:p>
          <a:p>
            <a:pPr marL="628650" lvl="1" indent="-171450">
              <a:buSzPct val="100000"/>
              <a:buFont typeface="Arial" pitchFamily="34"/>
              <a:buChar char="•"/>
            </a:pPr>
            <a:r>
              <a:rPr lang="en-US"/>
              <a:t>Updated step 8 from </a:t>
            </a:r>
            <a:r>
              <a:rPr lang="en-US" b="1"/>
              <a:t>$750 </a:t>
            </a:r>
            <a:r>
              <a:rPr lang="en-US"/>
              <a:t>to </a:t>
            </a:r>
            <a:r>
              <a:rPr lang="en-US" b="1"/>
              <a:t>$3,750 </a:t>
            </a:r>
            <a:r>
              <a:rPr lang="en-US"/>
              <a:t>before we take legal action. Generally other CCAs are not pursuing legal action except for very large amounts such as over $10k, so $750 does not seem feasible for the effort and cost to pursue. </a:t>
            </a:r>
          </a:p>
          <a:p>
            <a:pPr marL="628650" lvl="1" indent="-171450">
              <a:buSzPct val="100000"/>
              <a:buFont typeface="Arial" pitchFamily="34"/>
              <a:buChar char="•"/>
            </a:pPr>
            <a:r>
              <a:rPr lang="en-US"/>
              <a:t>Lastly, we added steps 9 and 11 that outline guidelines for the collections agency and give authorization to our CEO to cancel an account from collections for the reasons listed. </a:t>
            </a:r>
          </a:p>
          <a:p>
            <a:endParaRPr lang="en-US"/>
          </a:p>
        </p:txBody>
      </p:sp>
      <p:sp>
        <p:nvSpPr>
          <p:cNvPr id="4" name="Slide Number Placeholder 3">
            <a:extLst>
              <a:ext uri="{FF2B5EF4-FFF2-40B4-BE49-F238E27FC236}">
                <a16:creationId xmlns:a16="http://schemas.microsoft.com/office/drawing/2014/main" id="{85C649FE-6930-7932-76D5-6A5CFAA91D54}"/>
              </a:ext>
            </a:extLst>
          </p:cNvPr>
          <p:cNvSpPr>
            <a:spLocks noGrp="1"/>
          </p:cNvSpPr>
          <p:nvPr>
            <p:ph type="sldNum" sz="quarter" idx="5"/>
          </p:nvPr>
        </p:nvSpPr>
        <p:spPr/>
        <p:txBody>
          <a:bodyPr/>
          <a:lstStyle/>
          <a:p>
            <a:fld id="{DFE718BD-22B8-6546-A839-A942CC52C341}" type="slidenum">
              <a:rPr lang="en-US" smtClean="0"/>
              <a:t>20</a:t>
            </a:fld>
            <a:endParaRPr lang="en-US"/>
          </a:p>
        </p:txBody>
      </p:sp>
    </p:spTree>
    <p:extLst>
      <p:ext uri="{BB962C8B-B14F-4D97-AF65-F5344CB8AC3E}">
        <p14:creationId xmlns:p14="http://schemas.microsoft.com/office/powerpoint/2010/main" val="4001479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A5858-860D-315C-655D-8A5E22BEA2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107BD7-B037-95BB-EB76-751C5AB731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27427-36B1-D8D9-8F75-CA6AD1316397}"/>
              </a:ext>
            </a:extLst>
          </p:cNvPr>
          <p:cNvSpPr>
            <a:spLocks noGrp="1"/>
          </p:cNvSpPr>
          <p:nvPr>
            <p:ph type="body" idx="1"/>
          </p:nvPr>
        </p:nvSpPr>
        <p:spPr/>
        <p:txBody>
          <a:bodyPr/>
          <a:lstStyle/>
          <a:p>
            <a:r>
              <a:rPr lang="en-US"/>
              <a:t>This data was derived from a collections list provided to us as of June 30, 2026. Currently SDG&amp;E sends a monthly report of accounts that have been closed for 145 days to Calpine and anything under $19.99 is flagged for write off. </a:t>
            </a:r>
          </a:p>
          <a:p>
            <a:endParaRPr lang="en-US"/>
          </a:p>
          <a:p>
            <a:r>
              <a:rPr lang="en-US"/>
              <a:t>Per this report, there are 1,300 accounts with a total balance of $1,249 that are below $19.99 (these would have been referred to collections already and made payments to get it below that amount). If we implemented the suggested changes to write off anything under $99.99 or less as bad debt we would want to do a clean up of the accounts with collections that are now below that amount so, we were looking at a clean up of 9,085 accounts with balances under that threshold and a total amount of $394,151, currently referred to collections. </a:t>
            </a:r>
          </a:p>
          <a:p>
            <a:endParaRPr lang="en-US"/>
          </a:p>
          <a:p>
            <a:r>
              <a:rPr lang="en-US"/>
              <a:t>In addition to the updated threshold, if we implement an annual clean up to write off all accounts that were referred to collections over 2 years ago and have not made any payments, an additional 1,654 accounts with balances totaling $835,476 would be written off now. This amount would be much less each time if we implement an annual process in the future. </a:t>
            </a:r>
          </a:p>
          <a:p>
            <a:endParaRPr lang="en-US"/>
          </a:p>
          <a:p>
            <a:r>
              <a:rPr lang="en-US"/>
              <a:t>The total clean up writes off 10,739 accounts (55% of total) and $1,229,627 (or only 19%) of the total balances. These amounts would be less in the future after this initial clean up. </a:t>
            </a:r>
          </a:p>
          <a:p>
            <a:endParaRPr lang="en-US"/>
          </a:p>
        </p:txBody>
      </p:sp>
      <p:sp>
        <p:nvSpPr>
          <p:cNvPr id="4" name="Slide Number Placeholder 3">
            <a:extLst>
              <a:ext uri="{FF2B5EF4-FFF2-40B4-BE49-F238E27FC236}">
                <a16:creationId xmlns:a16="http://schemas.microsoft.com/office/drawing/2014/main" id="{BA81F896-ED69-029D-7DDA-932D764BDE8A}"/>
              </a:ext>
            </a:extLst>
          </p:cNvPr>
          <p:cNvSpPr>
            <a:spLocks noGrp="1"/>
          </p:cNvSpPr>
          <p:nvPr>
            <p:ph type="sldNum" sz="quarter" idx="5"/>
          </p:nvPr>
        </p:nvSpPr>
        <p:spPr/>
        <p:txBody>
          <a:bodyPr/>
          <a:lstStyle/>
          <a:p>
            <a:fld id="{DFE718BD-22B8-6546-A839-A942CC52C341}" type="slidenum">
              <a:rPr lang="en-US" smtClean="0"/>
              <a:t>21</a:t>
            </a:fld>
            <a:endParaRPr lang="en-US"/>
          </a:p>
        </p:txBody>
      </p:sp>
    </p:spTree>
    <p:extLst>
      <p:ext uri="{BB962C8B-B14F-4D97-AF65-F5344CB8AC3E}">
        <p14:creationId xmlns:p14="http://schemas.microsoft.com/office/powerpoint/2010/main" val="2974071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t>Next, we reviewed and made edits to the check handling policy. Originally, we planned to write a new unclaimed funds policy and realized it should be merged with the existing check handling policy as a next step rather than a stand-alone policy.  </a:t>
            </a:r>
          </a:p>
          <a:p>
            <a:pPr lvl="0"/>
            <a:endParaRPr lang="en-US"/>
          </a:p>
          <a:p>
            <a:pPr lvl="0"/>
            <a:r>
              <a:rPr lang="en-US"/>
              <a:t>The updates include:</a:t>
            </a:r>
          </a:p>
          <a:p>
            <a:pPr marL="228600" lvl="0" indent="-228600">
              <a:buSzPct val="100000"/>
              <a:buAutoNum type="arabicPeriod"/>
            </a:pPr>
            <a:r>
              <a:rPr lang="en-US"/>
              <a:t>Changing the title and purpose to include unclaimed funds. </a:t>
            </a:r>
          </a:p>
          <a:p>
            <a:pPr marL="228600" lvl="0" indent="-228600">
              <a:buSzPct val="100000"/>
              <a:buAutoNum type="arabicPeriod"/>
            </a:pPr>
            <a:r>
              <a:rPr lang="en-US"/>
              <a:t>Adding the unclaimed funds definition to the 3.0 Definition section.</a:t>
            </a:r>
          </a:p>
          <a:p>
            <a:pPr marL="228600" lvl="0" indent="-228600">
              <a:buSzPct val="100000"/>
              <a:buAutoNum type="arabicPeriod"/>
            </a:pPr>
            <a:r>
              <a:rPr lang="en-US"/>
              <a:t>Simplifying section 4.0 handling of returned checks to be more public facing rather than detail the internal steps of the process. Reordered the steps to flow with the actual process better and added the additional step 7 that points to the new unclaimed funds step after 3 years. </a:t>
            </a:r>
          </a:p>
          <a:p>
            <a:pPr marL="228600" lvl="0" indent="-228600">
              <a:buSzPct val="100000"/>
              <a:buAutoNum type="arabicPeriod"/>
            </a:pPr>
            <a:r>
              <a:rPr lang="en-US"/>
              <a:t>Updated section 5.0 to remove dollar thresholds for auto re-issuing. This is not a practice our accounting team is doing now nor do they recommend due to the amount of NEM checks we issue and how hard it would be to keep track of the re-issues. </a:t>
            </a:r>
          </a:p>
          <a:p>
            <a:pPr marL="228600" lvl="0" indent="-228600">
              <a:buSzPct val="100000"/>
              <a:buAutoNum type="arabicPeriod"/>
            </a:pPr>
            <a:r>
              <a:rPr lang="en-US"/>
              <a:t>Lastly, we added in step 6.0 for the unclaimed process so that any checks from the previous 2 categories that are not claimed within 3 years would go through an annual clean up and CEA would reclaim the funds from the unclaimed funds liability account to revenue. This does require public noticing and a staff report to CAC and the board for approval. </a:t>
            </a:r>
          </a:p>
          <a:p>
            <a:endParaRPr lang="en-US"/>
          </a:p>
        </p:txBody>
      </p:sp>
      <p:sp>
        <p:nvSpPr>
          <p:cNvPr id="4" name="Slide Number Placeholder 3"/>
          <p:cNvSpPr>
            <a:spLocks noGrp="1"/>
          </p:cNvSpPr>
          <p:nvPr>
            <p:ph type="sldNum" sz="quarter" idx="5"/>
          </p:nvPr>
        </p:nvSpPr>
        <p:spPr/>
        <p:txBody>
          <a:bodyPr/>
          <a:lstStyle/>
          <a:p>
            <a:fld id="{DFE718BD-22B8-6546-A839-A942CC52C341}" type="slidenum">
              <a:rPr lang="en-US" smtClean="0"/>
              <a:t>24</a:t>
            </a:fld>
            <a:endParaRPr lang="en-US"/>
          </a:p>
        </p:txBody>
      </p:sp>
    </p:spTree>
    <p:extLst>
      <p:ext uri="{BB962C8B-B14F-4D97-AF65-F5344CB8AC3E}">
        <p14:creationId xmlns:p14="http://schemas.microsoft.com/office/powerpoint/2010/main" val="3940456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bd07f56886_2_4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bd07f56886_2_49: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a:p>
        </p:txBody>
      </p:sp>
    </p:spTree>
    <p:extLst>
      <p:ext uri="{BB962C8B-B14F-4D97-AF65-F5344CB8AC3E}">
        <p14:creationId xmlns:p14="http://schemas.microsoft.com/office/powerpoint/2010/main" val="78701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bafd3a78c9_1_115: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bafd3a78c9_1_115: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solidFill>
                <a:srgbClr val="222222"/>
              </a:solidFill>
              <a:effectLst/>
              <a:latin typeface="Arial" panose="020B0604020202020204" pitchFamily="34" charset="0"/>
            </a:endParaRPr>
          </a:p>
        </p:txBody>
      </p:sp>
    </p:spTree>
    <p:extLst>
      <p:ext uri="{BB962C8B-B14F-4D97-AF65-F5344CB8AC3E}">
        <p14:creationId xmlns:p14="http://schemas.microsoft.com/office/powerpoint/2010/main" val="507058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a:p>
            <a:br>
              <a:rPr lang="en-US" sz="1200" kern="1200">
                <a:solidFill>
                  <a:schemeClr val="tx1"/>
                </a:solidFill>
                <a:effectLst/>
                <a:latin typeface="+mn-lt"/>
                <a:ea typeface="+mn-ea"/>
                <a:cs typeface="+mn-cs"/>
              </a:rPr>
            </a:br>
            <a:endParaRPr lang="en-US" sz="1200" kern="1200">
              <a:solidFill>
                <a:schemeClr val="tx1"/>
              </a:solidFill>
              <a:effectLst/>
              <a:latin typeface="+mn-lt"/>
              <a:ea typeface="+mn-ea"/>
              <a:cs typeface="+mn-cs"/>
            </a:endParaRP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9672C0-66B2-BB4A-871A-046D2A0DF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6973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9672C0-66B2-BB4A-871A-046D2A0DF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4054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9672C0-66B2-BB4A-871A-046D2A0DF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50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9672C0-66B2-BB4A-871A-046D2A0DF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6083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9672C0-66B2-BB4A-871A-046D2A0DF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3005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8BA37-41A3-3AE7-3BBF-2AA7E685E9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E8ACE-A6DE-23CA-6E64-AB164A24E99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D128CF-A9C0-25EA-FD85-AA70284AA4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BC7826-B6EC-D48D-1433-2377B1AA607D}"/>
              </a:ext>
            </a:extLst>
          </p:cNvPr>
          <p:cNvSpPr>
            <a:spLocks noGrp="1"/>
          </p:cNvSpPr>
          <p:nvPr>
            <p:ph type="sldNum" sz="quarter" idx="5"/>
          </p:nvPr>
        </p:nvSpPr>
        <p:spPr/>
        <p:txBody>
          <a:bodyPr/>
          <a:lstStyle/>
          <a:p>
            <a:fld id="{DFE718BD-22B8-6546-A839-A942CC52C341}" type="slidenum">
              <a:rPr lang="en-US" smtClean="0"/>
              <a:t>36</a:t>
            </a:fld>
            <a:endParaRPr lang="en-US"/>
          </a:p>
        </p:txBody>
      </p:sp>
    </p:spTree>
    <p:extLst>
      <p:ext uri="{BB962C8B-B14F-4D97-AF65-F5344CB8AC3E}">
        <p14:creationId xmlns:p14="http://schemas.microsoft.com/office/powerpoint/2010/main" val="4108487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71428-B41F-F80D-FD88-C2072B26CC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9C9D20-52A4-B266-9324-27B301F66C4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B69CF0-F307-8B7F-1886-CB433B4420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B4CDF0-8DD3-53A9-F545-6AD5ADB10709}"/>
              </a:ext>
            </a:extLst>
          </p:cNvPr>
          <p:cNvSpPr>
            <a:spLocks noGrp="1"/>
          </p:cNvSpPr>
          <p:nvPr>
            <p:ph type="sldNum" sz="quarter" idx="5"/>
          </p:nvPr>
        </p:nvSpPr>
        <p:spPr/>
        <p:txBody>
          <a:bodyPr/>
          <a:lstStyle/>
          <a:p>
            <a:fld id="{DFE718BD-22B8-6546-A839-A942CC52C341}" type="slidenum">
              <a:rPr lang="en-US" smtClean="0"/>
              <a:t>37</a:t>
            </a:fld>
            <a:endParaRPr lang="en-US"/>
          </a:p>
        </p:txBody>
      </p:sp>
    </p:spTree>
    <p:extLst>
      <p:ext uri="{BB962C8B-B14F-4D97-AF65-F5344CB8AC3E}">
        <p14:creationId xmlns:p14="http://schemas.microsoft.com/office/powerpoint/2010/main" val="618901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4ADBC-0AC5-E2E8-0742-FFB7D8D092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5647A-88B8-8BBC-8810-DC8D05115E5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6A1252-91BC-F8BD-62E7-C332225CDD9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EF443D-1675-B0DC-7E39-BBB231BA1A1B}"/>
              </a:ext>
            </a:extLst>
          </p:cNvPr>
          <p:cNvSpPr>
            <a:spLocks noGrp="1"/>
          </p:cNvSpPr>
          <p:nvPr>
            <p:ph type="sldNum" sz="quarter" idx="5"/>
          </p:nvPr>
        </p:nvSpPr>
        <p:spPr/>
        <p:txBody>
          <a:bodyPr/>
          <a:lstStyle/>
          <a:p>
            <a:fld id="{DFE718BD-22B8-6546-A839-A942CC52C341}" type="slidenum">
              <a:rPr lang="en-US" smtClean="0"/>
              <a:t>38</a:t>
            </a:fld>
            <a:endParaRPr lang="en-US"/>
          </a:p>
        </p:txBody>
      </p:sp>
    </p:spTree>
    <p:extLst>
      <p:ext uri="{BB962C8B-B14F-4D97-AF65-F5344CB8AC3E}">
        <p14:creationId xmlns:p14="http://schemas.microsoft.com/office/powerpoint/2010/main" val="460688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A8122-080B-998E-61B7-9B110E3CE2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9BA74B-EFE3-A9E9-07C2-CC9ABF5A2A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F6FD6EF-0667-30EE-F57D-2C18F25B14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4F3F96-F2EB-4591-D752-AFF81D967445}"/>
              </a:ext>
            </a:extLst>
          </p:cNvPr>
          <p:cNvSpPr>
            <a:spLocks noGrp="1"/>
          </p:cNvSpPr>
          <p:nvPr>
            <p:ph type="sldNum" sz="quarter" idx="5"/>
          </p:nvPr>
        </p:nvSpPr>
        <p:spPr/>
        <p:txBody>
          <a:bodyPr/>
          <a:lstStyle/>
          <a:p>
            <a:fld id="{DFE718BD-22B8-6546-A839-A942CC52C341}" type="slidenum">
              <a:rPr lang="en-US" smtClean="0"/>
              <a:t>39</a:t>
            </a:fld>
            <a:endParaRPr lang="en-US"/>
          </a:p>
        </p:txBody>
      </p:sp>
    </p:spTree>
    <p:extLst>
      <p:ext uri="{BB962C8B-B14F-4D97-AF65-F5344CB8AC3E}">
        <p14:creationId xmlns:p14="http://schemas.microsoft.com/office/powerpoint/2010/main" val="843477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A84F3-D508-6FCA-21DF-DD28F8A9B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6EB69D-AD7E-18F6-4DD7-08023D2D3B1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63DC232-2E3D-4540-DA19-958DC11DE0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631B25-7A04-09B5-7393-3FA23D9B065A}"/>
              </a:ext>
            </a:extLst>
          </p:cNvPr>
          <p:cNvSpPr>
            <a:spLocks noGrp="1"/>
          </p:cNvSpPr>
          <p:nvPr>
            <p:ph type="sldNum" sz="quarter" idx="5"/>
          </p:nvPr>
        </p:nvSpPr>
        <p:spPr/>
        <p:txBody>
          <a:bodyPr/>
          <a:lstStyle/>
          <a:p>
            <a:fld id="{DFE718BD-22B8-6546-A839-A942CC52C341}" type="slidenum">
              <a:rPr lang="en-US" smtClean="0"/>
              <a:t>40</a:t>
            </a:fld>
            <a:endParaRPr lang="en-US"/>
          </a:p>
        </p:txBody>
      </p:sp>
    </p:spTree>
    <p:extLst>
      <p:ext uri="{BB962C8B-B14F-4D97-AF65-F5344CB8AC3E}">
        <p14:creationId xmlns:p14="http://schemas.microsoft.com/office/powerpoint/2010/main" val="117140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071D8-5891-32B5-E8FA-3D4234CB3B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9C9ACA-C881-E7F4-614A-630BCF9877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2CFDFA-8C12-D882-B6E0-75572D155C5F}"/>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5" name="Footer Placeholder 4">
            <a:extLst>
              <a:ext uri="{FF2B5EF4-FFF2-40B4-BE49-F238E27FC236}">
                <a16:creationId xmlns:a16="http://schemas.microsoft.com/office/drawing/2014/main" id="{4E954483-119C-E9DD-7E1F-801175640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658EE2-85EB-110E-8279-ED38DEDE2821}"/>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2827858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F00C1-6429-082B-6C7A-FB671A9726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394A95-5734-1459-A711-F6B50667B2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811CC4-994D-9AE8-A150-9A6DD914910F}"/>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5" name="Footer Placeholder 4">
            <a:extLst>
              <a:ext uri="{FF2B5EF4-FFF2-40B4-BE49-F238E27FC236}">
                <a16:creationId xmlns:a16="http://schemas.microsoft.com/office/drawing/2014/main" id="{05FE1CFB-B2CB-8C69-C353-ECFA7C270E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93F205-3594-254A-4A3F-829C3BB91926}"/>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3710095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6060E-531A-C3EC-B91D-590BBA53BF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0D580D-8D49-FA6E-ED82-A9435D9FD9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BF5D36-8213-BD4E-285D-1955A72176F0}"/>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5" name="Footer Placeholder 4">
            <a:extLst>
              <a:ext uri="{FF2B5EF4-FFF2-40B4-BE49-F238E27FC236}">
                <a16:creationId xmlns:a16="http://schemas.microsoft.com/office/drawing/2014/main" id="{9B5EB25C-9E3E-0AE5-DD5B-D67B351CB2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2946C-2D3A-22BF-3157-2F4EDCD37401}"/>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3456046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C09F-F4F4-B895-85EB-60DCEF714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41537C-AA14-E232-A67C-3CD8951495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77B06A-66DB-4AF3-02EA-C566F19701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35D19D-B827-560E-ECA5-7C1AE96D637E}"/>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6" name="Footer Placeholder 5">
            <a:extLst>
              <a:ext uri="{FF2B5EF4-FFF2-40B4-BE49-F238E27FC236}">
                <a16:creationId xmlns:a16="http://schemas.microsoft.com/office/drawing/2014/main" id="{FBD462DC-D93C-B391-B999-326A584F65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07437-5792-AD78-AB13-B92B85D02F43}"/>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1840573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E3558-801C-D09B-9001-76B7A1EBE3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323A9F-049D-DC74-E7C0-6165C0D5F8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8B3201-A49C-AA25-3CF2-92B9E009C1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FCC915-4244-500D-1B43-AB973A747F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9A36EB-6273-E4B3-B79F-5D9C2E3262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711630-ED4C-B1D2-50CC-D0A4C6A5FA41}"/>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8" name="Footer Placeholder 7">
            <a:extLst>
              <a:ext uri="{FF2B5EF4-FFF2-40B4-BE49-F238E27FC236}">
                <a16:creationId xmlns:a16="http://schemas.microsoft.com/office/drawing/2014/main" id="{95B8A012-1F58-BA7A-92A9-544F1CC009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8B4C23-F06B-8077-2A87-6C3D922E5B8D}"/>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340233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0E5D9-A7F4-72E0-068B-C87B7120CB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CA9E3C-6F8C-0707-E567-7D41B5435729}"/>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4" name="Footer Placeholder 3">
            <a:extLst>
              <a:ext uri="{FF2B5EF4-FFF2-40B4-BE49-F238E27FC236}">
                <a16:creationId xmlns:a16="http://schemas.microsoft.com/office/drawing/2014/main" id="{F4EFDE79-0A8A-FCAE-D640-A6DFB9C60C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B2F43D-984E-FABB-C628-E3CEC6402719}"/>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3295460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DED252-9843-E926-032B-32A58346A3D0}"/>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3" name="Footer Placeholder 2">
            <a:extLst>
              <a:ext uri="{FF2B5EF4-FFF2-40B4-BE49-F238E27FC236}">
                <a16:creationId xmlns:a16="http://schemas.microsoft.com/office/drawing/2014/main" id="{1808501F-70BA-D18C-5448-E0147A8C0B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DB741B-FB02-41E2-B497-1B898DD700BB}"/>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3386475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5065D-F72B-5524-6E9A-587523E68F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D0D663-8D87-DC48-ED5C-BE188C2941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C6058D1-9640-8B67-7807-C11A040450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BD11E5-A7B9-3D07-0055-A4FAAB4CD904}"/>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6" name="Footer Placeholder 5">
            <a:extLst>
              <a:ext uri="{FF2B5EF4-FFF2-40B4-BE49-F238E27FC236}">
                <a16:creationId xmlns:a16="http://schemas.microsoft.com/office/drawing/2014/main" id="{E91D9138-EE05-E7B9-5CD0-B0179D6602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B64058-8A58-241A-E1F8-1759687926D0}"/>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2092635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C9AE0-1227-7DEC-E8B9-C5A946C057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FDED91-9B82-A1F9-7D90-C4BF5047EA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6B000B-1578-BC04-FBC1-E661CE46E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898B7A-BFFB-E7B5-3F09-177217DACBC5}"/>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6" name="Footer Placeholder 5">
            <a:extLst>
              <a:ext uri="{FF2B5EF4-FFF2-40B4-BE49-F238E27FC236}">
                <a16:creationId xmlns:a16="http://schemas.microsoft.com/office/drawing/2014/main" id="{BE55498C-62A7-BC52-D87F-38957E1E7B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0B928D-E3B6-666A-475E-2DBFADF9339A}"/>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1060303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91AB-C027-E193-F6F9-0789136649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2635AE-0C71-5A52-1414-76BBDE442C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120C73-8C79-38A6-827B-6A8A8A6BBD14}"/>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5" name="Footer Placeholder 4">
            <a:extLst>
              <a:ext uri="{FF2B5EF4-FFF2-40B4-BE49-F238E27FC236}">
                <a16:creationId xmlns:a16="http://schemas.microsoft.com/office/drawing/2014/main" id="{DAB55F20-33E8-2540-0641-63D0B77E59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2719FD-ECF1-7657-AD3A-A284CA1FE96B}"/>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4140524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2E089F-2E63-E20E-D3C9-EEAD98106F8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0AFDF1-C506-F0B1-DB49-2F373DD514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6D83A1-FC6A-BA6A-E8CC-C819263A48E2}"/>
              </a:ext>
            </a:extLst>
          </p:cNvPr>
          <p:cNvSpPr>
            <a:spLocks noGrp="1"/>
          </p:cNvSpPr>
          <p:nvPr>
            <p:ph type="dt" sz="half" idx="10"/>
          </p:nvPr>
        </p:nvSpPr>
        <p:spPr/>
        <p:txBody>
          <a:bodyPr/>
          <a:lstStyle/>
          <a:p>
            <a:fld id="{17319D30-9245-4506-924A-1E087254DC40}" type="datetimeFigureOut">
              <a:rPr lang="en-US" smtClean="0"/>
              <a:t>9/24/2026</a:t>
            </a:fld>
            <a:endParaRPr lang="en-US"/>
          </a:p>
        </p:txBody>
      </p:sp>
      <p:sp>
        <p:nvSpPr>
          <p:cNvPr id="5" name="Footer Placeholder 4">
            <a:extLst>
              <a:ext uri="{FF2B5EF4-FFF2-40B4-BE49-F238E27FC236}">
                <a16:creationId xmlns:a16="http://schemas.microsoft.com/office/drawing/2014/main" id="{EEA77981-A344-C11E-5A36-82144E2E21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628ADF-B41C-7DF3-AEF4-FC168F0DC61F}"/>
              </a:ext>
            </a:extLst>
          </p:cNvPr>
          <p:cNvSpPr>
            <a:spLocks noGrp="1"/>
          </p:cNvSpPr>
          <p:nvPr>
            <p:ph type="sldNum" sz="quarter" idx="12"/>
          </p:nvPr>
        </p:nvSpPr>
        <p:spPr/>
        <p:txBody>
          <a:bodyPr/>
          <a:lstStyle/>
          <a:p>
            <a:fld id="{01A8C559-B529-455A-BDCF-BCCCC016C7B4}" type="slidenum">
              <a:rPr lang="en-US" smtClean="0"/>
              <a:t>‹#›</a:t>
            </a:fld>
            <a:endParaRPr lang="en-US"/>
          </a:p>
        </p:txBody>
      </p:sp>
    </p:spTree>
    <p:extLst>
      <p:ext uri="{BB962C8B-B14F-4D97-AF65-F5344CB8AC3E}">
        <p14:creationId xmlns:p14="http://schemas.microsoft.com/office/powerpoint/2010/main" val="2797907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7FD2350-99FE-944C-B240-7FA7DD1A3383}"/>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757911-7248-4641-BF00-C63A63DC0CD9}"/>
              </a:ext>
            </a:extLst>
          </p:cNvPr>
          <p:cNvSpPr>
            <a:spLocks noGrp="1"/>
          </p:cNvSpPr>
          <p:nvPr>
            <p:ph type="ctrTitle"/>
          </p:nvPr>
        </p:nvSpPr>
        <p:spPr>
          <a:xfrm>
            <a:off x="1524000" y="1122363"/>
            <a:ext cx="9144000" cy="2387600"/>
          </a:xfrm>
        </p:spPr>
        <p:txBody>
          <a:bodyPr anchor="b"/>
          <a:lstStyle>
            <a:lvl1pPr algn="ctr">
              <a:defRPr sz="5000" b="1" i="0">
                <a:latin typeface="Raleway SemiBold" panose="020B0503030101060003" pitchFamily="34" charset="77"/>
              </a:defRPr>
            </a:lvl1pPr>
          </a:lstStyle>
          <a:p>
            <a:endParaRPr lang="en-US"/>
          </a:p>
        </p:txBody>
      </p:sp>
      <p:sp>
        <p:nvSpPr>
          <p:cNvPr id="3" name="Subtitle 2">
            <a:extLst>
              <a:ext uri="{FF2B5EF4-FFF2-40B4-BE49-F238E27FC236}">
                <a16:creationId xmlns:a16="http://schemas.microsoft.com/office/drawing/2014/main" id="{21817658-5022-FD4D-AE86-C7358A34AC8A}"/>
              </a:ext>
            </a:extLst>
          </p:cNvPr>
          <p:cNvSpPr>
            <a:spLocks noGrp="1"/>
          </p:cNvSpPr>
          <p:nvPr>
            <p:ph type="subTitle" idx="1"/>
          </p:nvPr>
        </p:nvSpPr>
        <p:spPr>
          <a:xfrm>
            <a:off x="1524000" y="3602038"/>
            <a:ext cx="9144000" cy="1655762"/>
          </a:xfrm>
        </p:spPr>
        <p:txBody>
          <a:bodyPr/>
          <a:lstStyle>
            <a:lvl1pPr marL="0" indent="0" algn="ctr">
              <a:buNone/>
              <a:defRPr sz="4200" b="0" i="0">
                <a:solidFill>
                  <a:srgbClr val="E3A83E"/>
                </a:solidFill>
                <a:latin typeface="Raleway" panose="020B05030301010600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solidFill>
                <a:srgbClr val="E3A83E"/>
              </a:solidFill>
              <a:latin typeface="Raleway SemiBold" panose="020B0503030101060003" pitchFamily="34" charset="77"/>
            </a:endParaRPr>
          </a:p>
        </p:txBody>
      </p:sp>
      <p:pic>
        <p:nvPicPr>
          <p:cNvPr id="13" name="Picture 12" descr="Logo&#10;&#10;Description automatically generated">
            <a:extLst>
              <a:ext uri="{FF2B5EF4-FFF2-40B4-BE49-F238E27FC236}">
                <a16:creationId xmlns:a16="http://schemas.microsoft.com/office/drawing/2014/main" id="{8239C872-45D4-7642-A9C2-898BEAA21FA0}"/>
              </a:ext>
            </a:extLst>
          </p:cNvPr>
          <p:cNvPicPr>
            <a:picLocks noChangeAspect="1"/>
          </p:cNvPicPr>
          <p:nvPr userDrawn="1"/>
        </p:nvPicPr>
        <p:blipFill>
          <a:blip r:embed="rId3"/>
          <a:stretch>
            <a:fillRect/>
          </a:stretch>
        </p:blipFill>
        <p:spPr>
          <a:xfrm>
            <a:off x="5063060" y="695642"/>
            <a:ext cx="2065880" cy="1701313"/>
          </a:xfrm>
          <a:prstGeom prst="rect">
            <a:avLst/>
          </a:prstGeom>
        </p:spPr>
      </p:pic>
      <p:sp>
        <p:nvSpPr>
          <p:cNvPr id="12" name="Date Placeholder 3">
            <a:extLst>
              <a:ext uri="{FF2B5EF4-FFF2-40B4-BE49-F238E27FC236}">
                <a16:creationId xmlns:a16="http://schemas.microsoft.com/office/drawing/2014/main" id="{F340A6C4-AD9E-D94E-8F9F-695D9D976598}"/>
              </a:ext>
            </a:extLst>
          </p:cNvPr>
          <p:cNvSpPr>
            <a:spLocks noGrp="1"/>
          </p:cNvSpPr>
          <p:nvPr>
            <p:ph type="dt" sz="half" idx="11"/>
          </p:nvPr>
        </p:nvSpPr>
        <p:spPr>
          <a:xfrm>
            <a:off x="104553" y="6517760"/>
            <a:ext cx="2743200" cy="276225"/>
          </a:xfrm>
        </p:spPr>
        <p:txBody>
          <a:bodyPr/>
          <a:lstStyle>
            <a:lvl1pPr>
              <a:defRPr sz="1200"/>
            </a:lvl1pPr>
          </a:lstStyle>
          <a:p>
            <a:r>
              <a:rPr lang="en-US"/>
              <a:t>01/03/24</a:t>
            </a:r>
          </a:p>
        </p:txBody>
      </p:sp>
      <p:sp>
        <p:nvSpPr>
          <p:cNvPr id="14" name="Slide Number Placeholder 5">
            <a:extLst>
              <a:ext uri="{FF2B5EF4-FFF2-40B4-BE49-F238E27FC236}">
                <a16:creationId xmlns:a16="http://schemas.microsoft.com/office/drawing/2014/main" id="{BD8B02B8-E5D1-C64B-8763-ED67F9493B42}"/>
              </a:ext>
            </a:extLst>
          </p:cNvPr>
          <p:cNvSpPr>
            <a:spLocks noGrp="1"/>
          </p:cNvSpPr>
          <p:nvPr>
            <p:ph type="sldNum" sz="quarter" idx="12"/>
          </p:nvPr>
        </p:nvSpPr>
        <p:spPr>
          <a:xfrm>
            <a:off x="9650820" y="6517760"/>
            <a:ext cx="2436627" cy="276225"/>
          </a:xfrm>
        </p:spPr>
        <p:txBody>
          <a:bodyPr/>
          <a:lstStyle>
            <a:lvl1pPr algn="r">
              <a:defRPr sz="1200">
                <a:solidFill>
                  <a:schemeClr val="bg1"/>
                </a:solidFill>
              </a:defRPr>
            </a:lvl1pPr>
          </a:lstStyle>
          <a:p>
            <a:fld id="{48204879-77F5-E246-8886-3B995DEECA2F}" type="slidenum">
              <a:rPr lang="en-US" smtClean="0"/>
              <a:pPr/>
              <a:t>‹#›</a:t>
            </a:fld>
            <a:endParaRPr lang="en-US" sz="1200"/>
          </a:p>
        </p:txBody>
      </p:sp>
    </p:spTree>
    <p:extLst>
      <p:ext uri="{BB962C8B-B14F-4D97-AF65-F5344CB8AC3E}">
        <p14:creationId xmlns:p14="http://schemas.microsoft.com/office/powerpoint/2010/main" val="1619485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7FD2350-99FE-944C-B240-7FA7DD1A3383}"/>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8757911-7248-4641-BF00-C63A63DC0CD9}"/>
              </a:ext>
            </a:extLst>
          </p:cNvPr>
          <p:cNvSpPr>
            <a:spLocks noGrp="1"/>
          </p:cNvSpPr>
          <p:nvPr>
            <p:ph type="ctrTitle"/>
          </p:nvPr>
        </p:nvSpPr>
        <p:spPr>
          <a:xfrm>
            <a:off x="1524000" y="1122363"/>
            <a:ext cx="9144000" cy="2387600"/>
          </a:xfrm>
        </p:spPr>
        <p:txBody>
          <a:bodyPr anchor="b"/>
          <a:lstStyle>
            <a:lvl1pPr algn="ctr">
              <a:defRPr sz="5000" b="1" i="0">
                <a:latin typeface="Raleway SemiBold" panose="020B0503030101060003" pitchFamily="34" charset="77"/>
              </a:defRPr>
            </a:lvl1pPr>
          </a:lstStyle>
          <a:p>
            <a:endParaRPr lang="en-US"/>
          </a:p>
        </p:txBody>
      </p:sp>
      <p:sp>
        <p:nvSpPr>
          <p:cNvPr id="3" name="Subtitle 2">
            <a:extLst>
              <a:ext uri="{FF2B5EF4-FFF2-40B4-BE49-F238E27FC236}">
                <a16:creationId xmlns:a16="http://schemas.microsoft.com/office/drawing/2014/main" id="{21817658-5022-FD4D-AE86-C7358A34AC8A}"/>
              </a:ext>
            </a:extLst>
          </p:cNvPr>
          <p:cNvSpPr>
            <a:spLocks noGrp="1"/>
          </p:cNvSpPr>
          <p:nvPr>
            <p:ph type="subTitle" idx="1"/>
          </p:nvPr>
        </p:nvSpPr>
        <p:spPr>
          <a:xfrm>
            <a:off x="1524000" y="3602038"/>
            <a:ext cx="9144000" cy="1655762"/>
          </a:xfrm>
        </p:spPr>
        <p:txBody>
          <a:bodyPr/>
          <a:lstStyle>
            <a:lvl1pPr marL="0" indent="0" algn="ctr">
              <a:buNone/>
              <a:defRPr sz="4200" b="0" i="0">
                <a:solidFill>
                  <a:srgbClr val="E3A83E"/>
                </a:solidFill>
                <a:latin typeface="Raleway" panose="020B05030301010600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solidFill>
                <a:srgbClr val="E3A83E"/>
              </a:solidFill>
              <a:latin typeface="Raleway SemiBold" panose="020B0503030101060003" pitchFamily="34" charset="77"/>
            </a:endParaRPr>
          </a:p>
        </p:txBody>
      </p:sp>
      <p:sp>
        <p:nvSpPr>
          <p:cNvPr id="12" name="Date Placeholder 3">
            <a:extLst>
              <a:ext uri="{FF2B5EF4-FFF2-40B4-BE49-F238E27FC236}">
                <a16:creationId xmlns:a16="http://schemas.microsoft.com/office/drawing/2014/main" id="{F340A6C4-AD9E-D94E-8F9F-695D9D976598}"/>
              </a:ext>
            </a:extLst>
          </p:cNvPr>
          <p:cNvSpPr>
            <a:spLocks noGrp="1"/>
          </p:cNvSpPr>
          <p:nvPr>
            <p:ph type="dt" sz="half" idx="11"/>
          </p:nvPr>
        </p:nvSpPr>
        <p:spPr>
          <a:xfrm>
            <a:off x="104553" y="6517760"/>
            <a:ext cx="2743200" cy="276225"/>
          </a:xfrm>
        </p:spPr>
        <p:txBody>
          <a:bodyPr/>
          <a:lstStyle>
            <a:lvl1pPr>
              <a:defRPr sz="1200"/>
            </a:lvl1pPr>
          </a:lstStyle>
          <a:p>
            <a:r>
              <a:rPr lang="en-US"/>
              <a:t>01/03/24</a:t>
            </a:r>
          </a:p>
        </p:txBody>
      </p:sp>
      <p:sp>
        <p:nvSpPr>
          <p:cNvPr id="14" name="Slide Number Placeholder 5">
            <a:extLst>
              <a:ext uri="{FF2B5EF4-FFF2-40B4-BE49-F238E27FC236}">
                <a16:creationId xmlns:a16="http://schemas.microsoft.com/office/drawing/2014/main" id="{BD8B02B8-E5D1-C64B-8763-ED67F9493B42}"/>
              </a:ext>
            </a:extLst>
          </p:cNvPr>
          <p:cNvSpPr>
            <a:spLocks noGrp="1"/>
          </p:cNvSpPr>
          <p:nvPr>
            <p:ph type="sldNum" sz="quarter" idx="12"/>
          </p:nvPr>
        </p:nvSpPr>
        <p:spPr>
          <a:xfrm>
            <a:off x="9650820" y="6517760"/>
            <a:ext cx="2436627" cy="276225"/>
          </a:xfrm>
        </p:spPr>
        <p:txBody>
          <a:bodyPr/>
          <a:lstStyle>
            <a:lvl1pPr algn="r">
              <a:defRPr sz="1200">
                <a:solidFill>
                  <a:schemeClr val="bg1"/>
                </a:solidFill>
              </a:defRPr>
            </a:lvl1pPr>
          </a:lstStyle>
          <a:p>
            <a:fld id="{48204879-77F5-E246-8886-3B995DEECA2F}" type="slidenum">
              <a:rPr lang="en-US" smtClean="0"/>
              <a:pPr/>
              <a:t>‹#›</a:t>
            </a:fld>
            <a:endParaRPr lang="en-US" sz="1200"/>
          </a:p>
        </p:txBody>
      </p:sp>
    </p:spTree>
    <p:extLst>
      <p:ext uri="{BB962C8B-B14F-4D97-AF65-F5344CB8AC3E}">
        <p14:creationId xmlns:p14="http://schemas.microsoft.com/office/powerpoint/2010/main" val="2798141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D3573A-A175-0A45-8BDD-BD78B94705A9}"/>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543EF18-AA33-5A48-B193-E65999933555}"/>
              </a:ext>
            </a:extLst>
          </p:cNvPr>
          <p:cNvSpPr>
            <a:spLocks noGrp="1"/>
          </p:cNvSpPr>
          <p:nvPr>
            <p:ph type="title"/>
          </p:nvPr>
        </p:nvSpPr>
        <p:spPr>
          <a:xfrm>
            <a:off x="973395" y="700464"/>
            <a:ext cx="10390238" cy="1325563"/>
          </a:xfrm>
        </p:spPr>
        <p:txBody>
          <a:bodyPr/>
          <a:lstStyle>
            <a:lvl1pPr>
              <a:defRPr b="1" i="0">
                <a:latin typeface="Raleway SemiBold" panose="020B05030301010600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C7041605-4497-E547-941E-5CF59CC9FEC6}"/>
              </a:ext>
            </a:extLst>
          </p:cNvPr>
          <p:cNvSpPr>
            <a:spLocks noGrp="1"/>
          </p:cNvSpPr>
          <p:nvPr>
            <p:ph idx="1"/>
          </p:nvPr>
        </p:nvSpPr>
        <p:spPr>
          <a:xfrm>
            <a:off x="973395" y="2160964"/>
            <a:ext cx="10390238" cy="4351338"/>
          </a:xfrm>
        </p:spPr>
        <p:txBody>
          <a:bodyPr/>
          <a:lstStyle>
            <a:lvl1pPr>
              <a:defRPr b="0" i="0">
                <a:latin typeface="Raleway" panose="020B0503030101060003" pitchFamily="34" charset="77"/>
              </a:defRPr>
            </a:lvl1pPr>
            <a:lvl2pPr>
              <a:defRPr b="0" i="0">
                <a:latin typeface="Raleway" panose="020B0503030101060003" pitchFamily="34" charset="77"/>
              </a:defRPr>
            </a:lvl2pPr>
            <a:lvl3pPr>
              <a:defRPr b="0" i="0">
                <a:latin typeface="Raleway" panose="020B0503030101060003" pitchFamily="34" charset="77"/>
              </a:defRPr>
            </a:lvl3pPr>
            <a:lvl4pPr>
              <a:defRPr b="0" i="0">
                <a:latin typeface="Raleway" panose="020B0503030101060003" pitchFamily="34" charset="77"/>
              </a:defRPr>
            </a:lvl4pPr>
            <a:lvl5pPr>
              <a:defRPr b="0" i="0">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Logo&#10;&#10;Description automatically generated">
            <a:extLst>
              <a:ext uri="{FF2B5EF4-FFF2-40B4-BE49-F238E27FC236}">
                <a16:creationId xmlns:a16="http://schemas.microsoft.com/office/drawing/2014/main" id="{22256F47-4A56-4443-AD47-4AF1B352DD07}"/>
              </a:ext>
            </a:extLst>
          </p:cNvPr>
          <p:cNvPicPr>
            <a:picLocks noChangeAspect="1"/>
          </p:cNvPicPr>
          <p:nvPr userDrawn="1"/>
        </p:nvPicPr>
        <p:blipFill>
          <a:blip r:embed="rId3"/>
          <a:stretch>
            <a:fillRect/>
          </a:stretch>
        </p:blipFill>
        <p:spPr>
          <a:xfrm>
            <a:off x="10951541" y="5750560"/>
            <a:ext cx="928287" cy="764471"/>
          </a:xfrm>
          <a:prstGeom prst="rect">
            <a:avLst/>
          </a:prstGeom>
        </p:spPr>
      </p:pic>
      <p:sp>
        <p:nvSpPr>
          <p:cNvPr id="13" name="Date Placeholder 3">
            <a:extLst>
              <a:ext uri="{FF2B5EF4-FFF2-40B4-BE49-F238E27FC236}">
                <a16:creationId xmlns:a16="http://schemas.microsoft.com/office/drawing/2014/main" id="{4A044DBF-F2CE-1447-8529-F4BF991744B6}"/>
              </a:ext>
            </a:extLst>
          </p:cNvPr>
          <p:cNvSpPr>
            <a:spLocks noGrp="1"/>
          </p:cNvSpPr>
          <p:nvPr>
            <p:ph type="dt" sz="half" idx="11"/>
          </p:nvPr>
        </p:nvSpPr>
        <p:spPr>
          <a:xfrm>
            <a:off x="457199" y="6517760"/>
            <a:ext cx="2390553" cy="276225"/>
          </a:xfrm>
        </p:spPr>
        <p:txBody>
          <a:bodyPr/>
          <a:lstStyle>
            <a:lvl1pPr>
              <a:defRPr sz="1200">
                <a:solidFill>
                  <a:schemeClr val="tx1"/>
                </a:solidFill>
              </a:defRPr>
            </a:lvl1pPr>
          </a:lstStyle>
          <a:p>
            <a:r>
              <a:rPr lang="en-US"/>
              <a:t>02/29/24</a:t>
            </a:r>
          </a:p>
        </p:txBody>
      </p:sp>
      <p:sp>
        <p:nvSpPr>
          <p:cNvPr id="14" name="Slide Number Placeholder 5">
            <a:extLst>
              <a:ext uri="{FF2B5EF4-FFF2-40B4-BE49-F238E27FC236}">
                <a16:creationId xmlns:a16="http://schemas.microsoft.com/office/drawing/2014/main" id="{226EAA8E-4EC0-4448-A79F-7D43D9BAC31A}"/>
              </a:ext>
            </a:extLst>
          </p:cNvPr>
          <p:cNvSpPr>
            <a:spLocks noGrp="1"/>
          </p:cNvSpPr>
          <p:nvPr>
            <p:ph type="sldNum" sz="quarter" idx="12"/>
          </p:nvPr>
        </p:nvSpPr>
        <p:spPr>
          <a:xfrm>
            <a:off x="9964056" y="6517760"/>
            <a:ext cx="2123391" cy="276225"/>
          </a:xfrm>
        </p:spPr>
        <p:txBody>
          <a:bodyPr/>
          <a:lstStyle>
            <a:lvl1pPr algn="r">
              <a:defRPr sz="1200">
                <a:solidFill>
                  <a:schemeClr val="tx1"/>
                </a:solidFill>
              </a:defRPr>
            </a:lvl1pPr>
          </a:lstStyle>
          <a:p>
            <a:fld id="{48204879-77F5-E246-8886-3B995DEECA2F}" type="slidenum">
              <a:rPr lang="en-US" smtClean="0"/>
              <a:pPr/>
              <a:t>‹#›</a:t>
            </a:fld>
            <a:endParaRPr lang="en-US"/>
          </a:p>
        </p:txBody>
      </p:sp>
      <p:sp>
        <p:nvSpPr>
          <p:cNvPr id="5" name="Content Placeholder 4">
            <a:extLst>
              <a:ext uri="{FF2B5EF4-FFF2-40B4-BE49-F238E27FC236}">
                <a16:creationId xmlns:a16="http://schemas.microsoft.com/office/drawing/2014/main" id="{11392374-83C3-BC10-7A92-F32AD446F755}"/>
              </a:ext>
            </a:extLst>
          </p:cNvPr>
          <p:cNvSpPr>
            <a:spLocks noGrp="1"/>
          </p:cNvSpPr>
          <p:nvPr>
            <p:ph sz="quarter" idx="13"/>
          </p:nvPr>
        </p:nvSpPr>
        <p:spPr>
          <a:xfrm>
            <a:off x="1208088" y="6654800"/>
            <a:ext cx="914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2124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D3573A-A175-0A45-8BDD-BD78B94705A9}"/>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543EF18-AA33-5A48-B193-E65999933555}"/>
              </a:ext>
            </a:extLst>
          </p:cNvPr>
          <p:cNvSpPr>
            <a:spLocks noGrp="1"/>
          </p:cNvSpPr>
          <p:nvPr>
            <p:ph type="title"/>
          </p:nvPr>
        </p:nvSpPr>
        <p:spPr>
          <a:xfrm>
            <a:off x="1602658" y="592309"/>
            <a:ext cx="10048568" cy="1325563"/>
          </a:xfrm>
        </p:spPr>
        <p:txBody>
          <a:bodyPr/>
          <a:lstStyle>
            <a:lvl1pPr>
              <a:defRPr b="1" i="0">
                <a:solidFill>
                  <a:schemeClr val="bg1"/>
                </a:solidFill>
                <a:latin typeface="Raleway SemiBold" panose="020B05030301010600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C7041605-4497-E547-941E-5CF59CC9FEC6}"/>
              </a:ext>
            </a:extLst>
          </p:cNvPr>
          <p:cNvSpPr>
            <a:spLocks noGrp="1"/>
          </p:cNvSpPr>
          <p:nvPr>
            <p:ph idx="1"/>
          </p:nvPr>
        </p:nvSpPr>
        <p:spPr>
          <a:xfrm>
            <a:off x="1602658" y="2052809"/>
            <a:ext cx="10048568" cy="4351338"/>
          </a:xfrm>
        </p:spPr>
        <p:txBody>
          <a:bodyPr/>
          <a:lstStyle>
            <a:lvl1pPr>
              <a:defRPr b="0" i="0">
                <a:solidFill>
                  <a:schemeClr val="bg1"/>
                </a:solidFill>
                <a:latin typeface="Raleway" panose="020B0503030101060003" pitchFamily="34" charset="77"/>
              </a:defRPr>
            </a:lvl1pPr>
            <a:lvl2pPr>
              <a:defRPr b="0" i="0">
                <a:solidFill>
                  <a:schemeClr val="bg1"/>
                </a:solidFill>
                <a:latin typeface="Raleway" panose="020B0503030101060003" pitchFamily="34" charset="77"/>
              </a:defRPr>
            </a:lvl2pPr>
            <a:lvl3pPr>
              <a:defRPr b="0" i="0">
                <a:solidFill>
                  <a:schemeClr val="bg1"/>
                </a:solidFill>
                <a:latin typeface="Raleway" panose="020B0503030101060003" pitchFamily="34" charset="77"/>
              </a:defRPr>
            </a:lvl3pPr>
            <a:lvl4pPr>
              <a:defRPr b="0" i="0">
                <a:solidFill>
                  <a:schemeClr val="bg1"/>
                </a:solidFill>
                <a:latin typeface="Raleway" panose="020B0503030101060003" pitchFamily="34" charset="77"/>
              </a:defRPr>
            </a:lvl4pPr>
            <a:lvl5pPr>
              <a:defRPr b="0" i="0">
                <a:solidFill>
                  <a:schemeClr val="bg1"/>
                </a:solidFill>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B0AFB418-63D0-6841-869E-72B43CAA08DA}"/>
              </a:ext>
            </a:extLst>
          </p:cNvPr>
          <p:cNvPicPr>
            <a:picLocks noChangeAspect="1"/>
          </p:cNvPicPr>
          <p:nvPr userDrawn="1"/>
        </p:nvPicPr>
        <p:blipFill>
          <a:blip r:embed="rId3"/>
          <a:srcRect/>
          <a:stretch/>
        </p:blipFill>
        <p:spPr>
          <a:xfrm>
            <a:off x="10155875" y="5181286"/>
            <a:ext cx="2205637" cy="1654226"/>
          </a:xfrm>
          <a:prstGeom prst="rect">
            <a:avLst/>
          </a:prstGeom>
        </p:spPr>
      </p:pic>
      <p:sp>
        <p:nvSpPr>
          <p:cNvPr id="15" name="Date Placeholder 3">
            <a:extLst>
              <a:ext uri="{FF2B5EF4-FFF2-40B4-BE49-F238E27FC236}">
                <a16:creationId xmlns:a16="http://schemas.microsoft.com/office/drawing/2014/main" id="{A35EC0AA-6471-D64E-AF0B-4FB55C3983AA}"/>
              </a:ext>
            </a:extLst>
          </p:cNvPr>
          <p:cNvSpPr>
            <a:spLocks noGrp="1"/>
          </p:cNvSpPr>
          <p:nvPr>
            <p:ph type="dt" sz="half" idx="11"/>
          </p:nvPr>
        </p:nvSpPr>
        <p:spPr>
          <a:xfrm>
            <a:off x="999460" y="6517760"/>
            <a:ext cx="1848292" cy="276225"/>
          </a:xfrm>
        </p:spPr>
        <p:txBody>
          <a:bodyPr/>
          <a:lstStyle>
            <a:lvl1pPr>
              <a:defRPr sz="1200">
                <a:solidFill>
                  <a:schemeClr val="bg1"/>
                </a:solidFill>
              </a:defRPr>
            </a:lvl1pPr>
          </a:lstStyle>
          <a:p>
            <a:r>
              <a:rPr lang="en-US"/>
              <a:t>02/29/24</a:t>
            </a:r>
            <a:endParaRPr lang="en-US">
              <a:solidFill>
                <a:schemeClr val="bg1"/>
              </a:solidFill>
            </a:endParaRPr>
          </a:p>
        </p:txBody>
      </p:sp>
      <p:sp>
        <p:nvSpPr>
          <p:cNvPr id="16" name="Slide Number Placeholder 5">
            <a:extLst>
              <a:ext uri="{FF2B5EF4-FFF2-40B4-BE49-F238E27FC236}">
                <a16:creationId xmlns:a16="http://schemas.microsoft.com/office/drawing/2014/main" id="{9046C451-BC77-8D4D-9772-1B80403B8E16}"/>
              </a:ext>
            </a:extLst>
          </p:cNvPr>
          <p:cNvSpPr>
            <a:spLocks noGrp="1"/>
          </p:cNvSpPr>
          <p:nvPr>
            <p:ph type="sldNum" sz="quarter" idx="12"/>
          </p:nvPr>
        </p:nvSpPr>
        <p:spPr>
          <a:xfrm>
            <a:off x="9964056" y="6517760"/>
            <a:ext cx="2123391" cy="276225"/>
          </a:xfrm>
        </p:spPr>
        <p:txBody>
          <a:bodyPr/>
          <a:lstStyle>
            <a:lvl1pPr algn="r">
              <a:defRPr sz="1200">
                <a:solidFill>
                  <a:schemeClr val="bg1"/>
                </a:solidFill>
              </a:defRPr>
            </a:lvl1pPr>
          </a:lstStyle>
          <a:p>
            <a:fld id="{48204879-77F5-E246-8886-3B995DEECA2F}" type="slidenum">
              <a:rPr lang="en-US" smtClean="0"/>
              <a:pPr/>
              <a:t>‹#›</a:t>
            </a:fld>
            <a:endParaRPr lang="en-US">
              <a:solidFill>
                <a:schemeClr val="bg1"/>
              </a:solidFill>
            </a:endParaRPr>
          </a:p>
        </p:txBody>
      </p:sp>
    </p:spTree>
    <p:extLst>
      <p:ext uri="{BB962C8B-B14F-4D97-AF65-F5344CB8AC3E}">
        <p14:creationId xmlns:p14="http://schemas.microsoft.com/office/powerpoint/2010/main" val="25864061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911D946-BC9D-7741-A937-60ED291BF17E}"/>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06906DF-B1A1-C447-9BF4-C8B7F7396D8B}"/>
              </a:ext>
            </a:extLst>
          </p:cNvPr>
          <p:cNvSpPr>
            <a:spLocks noGrp="1"/>
          </p:cNvSpPr>
          <p:nvPr>
            <p:ph type="title"/>
          </p:nvPr>
        </p:nvSpPr>
        <p:spPr>
          <a:xfrm>
            <a:off x="983226" y="1709738"/>
            <a:ext cx="10364223" cy="2852737"/>
          </a:xfrm>
        </p:spPr>
        <p:txBody>
          <a:bodyPr anchor="b"/>
          <a:lstStyle>
            <a:lvl1pPr>
              <a:defRPr sz="5000" b="1" i="0">
                <a:latin typeface="Raleway SemiBold" panose="020B0503030101060003" pitchFamily="34" charset="77"/>
              </a:defRPr>
            </a:lvl1pPr>
          </a:lstStyle>
          <a:p>
            <a:r>
              <a:rPr lang="en-US"/>
              <a:t>Click to edit Master title style</a:t>
            </a:r>
          </a:p>
        </p:txBody>
      </p:sp>
      <p:sp>
        <p:nvSpPr>
          <p:cNvPr id="3" name="Text Placeholder 2">
            <a:extLst>
              <a:ext uri="{FF2B5EF4-FFF2-40B4-BE49-F238E27FC236}">
                <a16:creationId xmlns:a16="http://schemas.microsoft.com/office/drawing/2014/main" id="{25CCE28F-3EB7-3F45-9749-FDBB4604BEDF}"/>
              </a:ext>
            </a:extLst>
          </p:cNvPr>
          <p:cNvSpPr>
            <a:spLocks noGrp="1"/>
          </p:cNvSpPr>
          <p:nvPr>
            <p:ph type="body" idx="1"/>
          </p:nvPr>
        </p:nvSpPr>
        <p:spPr>
          <a:xfrm>
            <a:off x="983226" y="4589463"/>
            <a:ext cx="10364223" cy="1500187"/>
          </a:xfrm>
        </p:spPr>
        <p:txBody>
          <a:bodyPr/>
          <a:lstStyle>
            <a:lvl1pPr marL="0" indent="0">
              <a:buNone/>
              <a:defRPr sz="2400">
                <a:solidFill>
                  <a:schemeClr val="bg2"/>
                </a:solidFill>
                <a:latin typeface="Raleway" panose="020B0503030101060003"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2" name="Picture 11" descr="Logo&#10;&#10;Description automatically generated">
            <a:extLst>
              <a:ext uri="{FF2B5EF4-FFF2-40B4-BE49-F238E27FC236}">
                <a16:creationId xmlns:a16="http://schemas.microsoft.com/office/drawing/2014/main" id="{FD970E5F-86D7-8244-A82E-38FA1C7260CA}"/>
              </a:ext>
            </a:extLst>
          </p:cNvPr>
          <p:cNvPicPr>
            <a:picLocks noChangeAspect="1"/>
          </p:cNvPicPr>
          <p:nvPr userDrawn="1"/>
        </p:nvPicPr>
        <p:blipFill>
          <a:blip r:embed="rId3"/>
          <a:stretch>
            <a:fillRect/>
          </a:stretch>
        </p:blipFill>
        <p:spPr>
          <a:xfrm>
            <a:off x="10634793" y="5489708"/>
            <a:ext cx="1245036" cy="1025323"/>
          </a:xfrm>
          <a:prstGeom prst="rect">
            <a:avLst/>
          </a:prstGeom>
        </p:spPr>
      </p:pic>
      <p:sp>
        <p:nvSpPr>
          <p:cNvPr id="13" name="Date Placeholder 3">
            <a:extLst>
              <a:ext uri="{FF2B5EF4-FFF2-40B4-BE49-F238E27FC236}">
                <a16:creationId xmlns:a16="http://schemas.microsoft.com/office/drawing/2014/main" id="{DEFE2C0B-EB2E-A043-AF68-6DF20BA2F93F}"/>
              </a:ext>
            </a:extLst>
          </p:cNvPr>
          <p:cNvSpPr>
            <a:spLocks noGrp="1"/>
          </p:cNvSpPr>
          <p:nvPr>
            <p:ph type="dt" sz="half" idx="11"/>
          </p:nvPr>
        </p:nvSpPr>
        <p:spPr>
          <a:xfrm>
            <a:off x="364601" y="6517760"/>
            <a:ext cx="2390553" cy="276225"/>
          </a:xfrm>
        </p:spPr>
        <p:txBody>
          <a:bodyPr/>
          <a:lstStyle>
            <a:lvl1pPr>
              <a:defRPr sz="1200">
                <a:solidFill>
                  <a:schemeClr val="tx1"/>
                </a:solidFill>
              </a:defRPr>
            </a:lvl1pPr>
          </a:lstStyle>
          <a:p>
            <a:r>
              <a:rPr lang="en-US"/>
              <a:t>02/29/24</a:t>
            </a:r>
          </a:p>
        </p:txBody>
      </p:sp>
      <p:sp>
        <p:nvSpPr>
          <p:cNvPr id="14" name="Slide Number Placeholder 5">
            <a:extLst>
              <a:ext uri="{FF2B5EF4-FFF2-40B4-BE49-F238E27FC236}">
                <a16:creationId xmlns:a16="http://schemas.microsoft.com/office/drawing/2014/main" id="{B78FF367-A808-8C43-932F-D8772C7D6870}"/>
              </a:ext>
            </a:extLst>
          </p:cNvPr>
          <p:cNvSpPr>
            <a:spLocks noGrp="1"/>
          </p:cNvSpPr>
          <p:nvPr>
            <p:ph type="sldNum" sz="quarter" idx="12"/>
          </p:nvPr>
        </p:nvSpPr>
        <p:spPr>
          <a:xfrm>
            <a:off x="9964056" y="6517760"/>
            <a:ext cx="2123391" cy="276225"/>
          </a:xfrm>
        </p:spPr>
        <p:txBody>
          <a:bodyPr/>
          <a:lstStyle>
            <a:lvl1pPr algn="r">
              <a:defRPr sz="1200">
                <a:solidFill>
                  <a:schemeClr val="tx1"/>
                </a:solidFill>
              </a:defRPr>
            </a:lvl1pPr>
          </a:lstStyle>
          <a:p>
            <a:fld id="{48204879-77F5-E246-8886-3B995DEECA2F}" type="slidenum">
              <a:rPr lang="en-US" smtClean="0"/>
              <a:pPr/>
              <a:t>‹#›</a:t>
            </a:fld>
            <a:endParaRPr lang="en-US"/>
          </a:p>
        </p:txBody>
      </p:sp>
    </p:spTree>
    <p:extLst>
      <p:ext uri="{BB962C8B-B14F-4D97-AF65-F5344CB8AC3E}">
        <p14:creationId xmlns:p14="http://schemas.microsoft.com/office/powerpoint/2010/main" val="2229470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911D946-BC9D-7741-A937-60ED291BF17E}"/>
              </a:ext>
            </a:extLst>
          </p:cNvPr>
          <p:cNvPicPr>
            <a:picLocks noChangeAspect="1"/>
          </p:cNvPicPr>
          <p:nvPr userDrawn="1"/>
        </p:nvPicPr>
        <p:blipFill>
          <a:blip r:embed="rId2"/>
          <a:srcRect/>
          <a:stretch/>
        </p:blipFill>
        <p:spPr>
          <a:xfrm>
            <a:off x="-1" y="-1"/>
            <a:ext cx="12192000" cy="6858000"/>
          </a:xfrm>
          <a:prstGeom prst="rect">
            <a:avLst/>
          </a:prstGeom>
        </p:spPr>
      </p:pic>
      <p:sp>
        <p:nvSpPr>
          <p:cNvPr id="2" name="Title 1">
            <a:extLst>
              <a:ext uri="{FF2B5EF4-FFF2-40B4-BE49-F238E27FC236}">
                <a16:creationId xmlns:a16="http://schemas.microsoft.com/office/drawing/2014/main" id="{B06906DF-B1A1-C447-9BF4-C8B7F7396D8B}"/>
              </a:ext>
            </a:extLst>
          </p:cNvPr>
          <p:cNvSpPr>
            <a:spLocks noGrp="1"/>
          </p:cNvSpPr>
          <p:nvPr>
            <p:ph type="title"/>
          </p:nvPr>
        </p:nvSpPr>
        <p:spPr>
          <a:xfrm>
            <a:off x="983226" y="596554"/>
            <a:ext cx="10364223" cy="2852737"/>
          </a:xfrm>
        </p:spPr>
        <p:txBody>
          <a:bodyPr anchor="b"/>
          <a:lstStyle>
            <a:lvl1pPr>
              <a:defRPr sz="5000" b="1" i="0">
                <a:solidFill>
                  <a:schemeClr val="bg1"/>
                </a:solidFill>
                <a:latin typeface="Raleway SemiBold" panose="020B0503030101060003" pitchFamily="34" charset="77"/>
              </a:defRPr>
            </a:lvl1pPr>
          </a:lstStyle>
          <a:p>
            <a:r>
              <a:rPr lang="en-US"/>
              <a:t>Click to edit Master title style</a:t>
            </a:r>
          </a:p>
        </p:txBody>
      </p:sp>
      <p:sp>
        <p:nvSpPr>
          <p:cNvPr id="3" name="Text Placeholder 2">
            <a:extLst>
              <a:ext uri="{FF2B5EF4-FFF2-40B4-BE49-F238E27FC236}">
                <a16:creationId xmlns:a16="http://schemas.microsoft.com/office/drawing/2014/main" id="{25CCE28F-3EB7-3F45-9749-FDBB4604BEDF}"/>
              </a:ext>
            </a:extLst>
          </p:cNvPr>
          <p:cNvSpPr>
            <a:spLocks noGrp="1"/>
          </p:cNvSpPr>
          <p:nvPr>
            <p:ph type="body" idx="1"/>
          </p:nvPr>
        </p:nvSpPr>
        <p:spPr>
          <a:xfrm>
            <a:off x="983226" y="3476279"/>
            <a:ext cx="10364223" cy="1500187"/>
          </a:xfrm>
        </p:spPr>
        <p:txBody>
          <a:bodyPr/>
          <a:lstStyle>
            <a:lvl1pPr marL="0" indent="0">
              <a:buNone/>
              <a:defRPr sz="2400">
                <a:solidFill>
                  <a:schemeClr val="bg2"/>
                </a:solidFill>
                <a:latin typeface="Raleway" panose="020B0503030101060003" pitchFamily="34"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6" name="Picture 5">
            <a:extLst>
              <a:ext uri="{FF2B5EF4-FFF2-40B4-BE49-F238E27FC236}">
                <a16:creationId xmlns:a16="http://schemas.microsoft.com/office/drawing/2014/main" id="{39290765-67A8-4247-82AC-A9511428F28B}"/>
              </a:ext>
            </a:extLst>
          </p:cNvPr>
          <p:cNvPicPr>
            <a:picLocks noChangeAspect="1"/>
          </p:cNvPicPr>
          <p:nvPr userDrawn="1"/>
        </p:nvPicPr>
        <p:blipFill>
          <a:blip r:embed="rId3"/>
          <a:srcRect/>
          <a:stretch/>
        </p:blipFill>
        <p:spPr>
          <a:xfrm>
            <a:off x="10238250" y="-59480"/>
            <a:ext cx="2205637" cy="1654226"/>
          </a:xfrm>
          <a:prstGeom prst="rect">
            <a:avLst/>
          </a:prstGeom>
        </p:spPr>
      </p:pic>
      <p:sp>
        <p:nvSpPr>
          <p:cNvPr id="10" name="Date Placeholder 3">
            <a:extLst>
              <a:ext uri="{FF2B5EF4-FFF2-40B4-BE49-F238E27FC236}">
                <a16:creationId xmlns:a16="http://schemas.microsoft.com/office/drawing/2014/main" id="{9F56762C-7789-EE4F-A63D-AAE47DF02B6C}"/>
              </a:ext>
            </a:extLst>
          </p:cNvPr>
          <p:cNvSpPr>
            <a:spLocks noGrp="1"/>
          </p:cNvSpPr>
          <p:nvPr>
            <p:ph type="dt" sz="half" idx="11"/>
          </p:nvPr>
        </p:nvSpPr>
        <p:spPr>
          <a:xfrm>
            <a:off x="104553" y="6517760"/>
            <a:ext cx="2743200" cy="276225"/>
          </a:xfrm>
        </p:spPr>
        <p:txBody>
          <a:bodyPr/>
          <a:lstStyle>
            <a:lvl1pPr>
              <a:defRPr sz="1200"/>
            </a:lvl1pPr>
          </a:lstStyle>
          <a:p>
            <a:r>
              <a:rPr lang="en-US"/>
              <a:t>02/29/24</a:t>
            </a:r>
          </a:p>
        </p:txBody>
      </p:sp>
      <p:sp>
        <p:nvSpPr>
          <p:cNvPr id="11" name="Slide Number Placeholder 5">
            <a:extLst>
              <a:ext uri="{FF2B5EF4-FFF2-40B4-BE49-F238E27FC236}">
                <a16:creationId xmlns:a16="http://schemas.microsoft.com/office/drawing/2014/main" id="{9526010B-0DDF-6C40-AA14-AB3F2927E64D}"/>
              </a:ext>
            </a:extLst>
          </p:cNvPr>
          <p:cNvSpPr>
            <a:spLocks noGrp="1"/>
          </p:cNvSpPr>
          <p:nvPr>
            <p:ph type="sldNum" sz="quarter" idx="12"/>
          </p:nvPr>
        </p:nvSpPr>
        <p:spPr>
          <a:xfrm>
            <a:off x="9650820" y="6517760"/>
            <a:ext cx="2436627" cy="276225"/>
          </a:xfrm>
        </p:spPr>
        <p:txBody>
          <a:bodyPr/>
          <a:lstStyle>
            <a:lvl1pPr algn="r">
              <a:defRPr sz="1200">
                <a:solidFill>
                  <a:schemeClr val="bg1"/>
                </a:solidFill>
              </a:defRPr>
            </a:lvl1pPr>
          </a:lstStyle>
          <a:p>
            <a:fld id="{48204879-77F5-E246-8886-3B995DEECA2F}" type="slidenum">
              <a:rPr lang="en-US" smtClean="0"/>
              <a:pPr/>
              <a:t>‹#›</a:t>
            </a:fld>
            <a:endParaRPr lang="en-US" sz="1200"/>
          </a:p>
        </p:txBody>
      </p:sp>
    </p:spTree>
    <p:extLst>
      <p:ext uri="{BB962C8B-B14F-4D97-AF65-F5344CB8AC3E}">
        <p14:creationId xmlns:p14="http://schemas.microsoft.com/office/powerpoint/2010/main" val="2618005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34BB4D0-143E-A14C-A0EB-4EB17FF4FB39}"/>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6E9EB10-70E0-AD44-8023-12F73FDD6D36}"/>
              </a:ext>
            </a:extLst>
          </p:cNvPr>
          <p:cNvSpPr>
            <a:spLocks noGrp="1"/>
          </p:cNvSpPr>
          <p:nvPr>
            <p:ph type="title"/>
          </p:nvPr>
        </p:nvSpPr>
        <p:spPr>
          <a:xfrm>
            <a:off x="983226" y="774049"/>
            <a:ext cx="10108356" cy="1325563"/>
          </a:xfrm>
        </p:spPr>
        <p:txBody>
          <a:bodyPr/>
          <a:lstStyle>
            <a:lvl1pPr>
              <a:defRPr b="1" i="0">
                <a:latin typeface="Raleway SemiBold" panose="020B05030301010600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5F49894F-6E8E-6E45-BA3B-11916857483E}"/>
              </a:ext>
            </a:extLst>
          </p:cNvPr>
          <p:cNvSpPr>
            <a:spLocks noGrp="1"/>
          </p:cNvSpPr>
          <p:nvPr>
            <p:ph sz="half" idx="1"/>
          </p:nvPr>
        </p:nvSpPr>
        <p:spPr>
          <a:xfrm>
            <a:off x="983226" y="2270175"/>
            <a:ext cx="5115552" cy="4351338"/>
          </a:xfrm>
        </p:spPr>
        <p:txBody>
          <a:bodyPr/>
          <a:lstStyle>
            <a:lvl1pPr>
              <a:defRPr sz="2400">
                <a:latin typeface="Raleway" panose="020B0503030101060003" pitchFamily="34" charset="77"/>
              </a:defRPr>
            </a:lvl1pPr>
            <a:lvl2pPr>
              <a:defRPr sz="2000">
                <a:latin typeface="Raleway" panose="020B0503030101060003" pitchFamily="34" charset="77"/>
              </a:defRPr>
            </a:lvl2pPr>
            <a:lvl3pPr>
              <a:defRPr sz="1800">
                <a:latin typeface="Raleway" panose="020B0503030101060003" pitchFamily="34" charset="77"/>
              </a:defRPr>
            </a:lvl3pPr>
            <a:lvl4pPr>
              <a:defRPr sz="1600">
                <a:latin typeface="Raleway" panose="020B0503030101060003" pitchFamily="34" charset="77"/>
              </a:defRPr>
            </a:lvl4pPr>
            <a:lvl5pPr>
              <a:defRPr sz="1400">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96AB9E-8FB0-4C4B-AB42-C29876F04B8E}"/>
              </a:ext>
            </a:extLst>
          </p:cNvPr>
          <p:cNvSpPr>
            <a:spLocks noGrp="1"/>
          </p:cNvSpPr>
          <p:nvPr>
            <p:ph sz="half" idx="2"/>
          </p:nvPr>
        </p:nvSpPr>
        <p:spPr>
          <a:xfrm>
            <a:off x="6317226" y="2270175"/>
            <a:ext cx="5115552" cy="4351338"/>
          </a:xfrm>
        </p:spPr>
        <p:txBody>
          <a:bodyPr/>
          <a:lstStyle>
            <a:lvl1pPr>
              <a:defRPr sz="2400">
                <a:latin typeface="Raleway" panose="020B0503030101060003" pitchFamily="34" charset="77"/>
              </a:defRPr>
            </a:lvl1pPr>
            <a:lvl2pPr>
              <a:defRPr sz="2000">
                <a:latin typeface="Raleway" panose="020B0503030101060003" pitchFamily="34" charset="77"/>
              </a:defRPr>
            </a:lvl2pPr>
            <a:lvl3pPr>
              <a:defRPr sz="1800">
                <a:latin typeface="Raleway" panose="020B0503030101060003" pitchFamily="34" charset="77"/>
              </a:defRPr>
            </a:lvl3pPr>
            <a:lvl4pPr>
              <a:defRPr sz="1600">
                <a:latin typeface="Raleway" panose="020B0503030101060003" pitchFamily="34" charset="77"/>
              </a:defRPr>
            </a:lvl4pPr>
            <a:lvl5pPr>
              <a:defRPr sz="1400">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descr="Logo&#10;&#10;Description automatically generated">
            <a:extLst>
              <a:ext uri="{FF2B5EF4-FFF2-40B4-BE49-F238E27FC236}">
                <a16:creationId xmlns:a16="http://schemas.microsoft.com/office/drawing/2014/main" id="{88BA64FA-E32F-D04E-80ED-6557B785EBBE}"/>
              </a:ext>
            </a:extLst>
          </p:cNvPr>
          <p:cNvPicPr>
            <a:picLocks noChangeAspect="1"/>
          </p:cNvPicPr>
          <p:nvPr userDrawn="1"/>
        </p:nvPicPr>
        <p:blipFill>
          <a:blip r:embed="rId3"/>
          <a:stretch>
            <a:fillRect/>
          </a:stretch>
        </p:blipFill>
        <p:spPr>
          <a:xfrm>
            <a:off x="10634793" y="5489708"/>
            <a:ext cx="1245036" cy="1025323"/>
          </a:xfrm>
          <a:prstGeom prst="rect">
            <a:avLst/>
          </a:prstGeom>
        </p:spPr>
      </p:pic>
      <p:sp>
        <p:nvSpPr>
          <p:cNvPr id="14" name="Date Placeholder 3">
            <a:extLst>
              <a:ext uri="{FF2B5EF4-FFF2-40B4-BE49-F238E27FC236}">
                <a16:creationId xmlns:a16="http://schemas.microsoft.com/office/drawing/2014/main" id="{A7F74436-6874-0C4E-A3CA-B4E6303FC2BB}"/>
              </a:ext>
            </a:extLst>
          </p:cNvPr>
          <p:cNvSpPr>
            <a:spLocks noGrp="1"/>
          </p:cNvSpPr>
          <p:nvPr>
            <p:ph type="dt" sz="half" idx="11"/>
          </p:nvPr>
        </p:nvSpPr>
        <p:spPr>
          <a:xfrm>
            <a:off x="457199" y="6517760"/>
            <a:ext cx="2390553" cy="276225"/>
          </a:xfrm>
        </p:spPr>
        <p:txBody>
          <a:bodyPr/>
          <a:lstStyle>
            <a:lvl1pPr>
              <a:defRPr sz="1200">
                <a:solidFill>
                  <a:schemeClr val="tx1"/>
                </a:solidFill>
              </a:defRPr>
            </a:lvl1pPr>
          </a:lstStyle>
          <a:p>
            <a:r>
              <a:rPr lang="en-US"/>
              <a:t>02/29/24</a:t>
            </a:r>
          </a:p>
        </p:txBody>
      </p:sp>
      <p:sp>
        <p:nvSpPr>
          <p:cNvPr id="15" name="Slide Number Placeholder 5">
            <a:extLst>
              <a:ext uri="{FF2B5EF4-FFF2-40B4-BE49-F238E27FC236}">
                <a16:creationId xmlns:a16="http://schemas.microsoft.com/office/drawing/2014/main" id="{11B426F2-CCDF-C742-A907-4E6645B40D14}"/>
              </a:ext>
            </a:extLst>
          </p:cNvPr>
          <p:cNvSpPr>
            <a:spLocks noGrp="1"/>
          </p:cNvSpPr>
          <p:nvPr>
            <p:ph type="sldNum" sz="quarter" idx="12"/>
          </p:nvPr>
        </p:nvSpPr>
        <p:spPr>
          <a:xfrm>
            <a:off x="9964056" y="6517760"/>
            <a:ext cx="2123391" cy="276225"/>
          </a:xfrm>
        </p:spPr>
        <p:txBody>
          <a:bodyPr/>
          <a:lstStyle>
            <a:lvl1pPr algn="r">
              <a:defRPr sz="1200">
                <a:solidFill>
                  <a:schemeClr val="tx1"/>
                </a:solidFill>
              </a:defRPr>
            </a:lvl1pPr>
          </a:lstStyle>
          <a:p>
            <a:fld id="{48204879-77F5-E246-8886-3B995DEECA2F}" type="slidenum">
              <a:rPr lang="en-US" smtClean="0"/>
              <a:pPr/>
              <a:t>‹#›</a:t>
            </a:fld>
            <a:endParaRPr lang="en-US"/>
          </a:p>
        </p:txBody>
      </p:sp>
    </p:spTree>
    <p:extLst>
      <p:ext uri="{BB962C8B-B14F-4D97-AF65-F5344CB8AC3E}">
        <p14:creationId xmlns:p14="http://schemas.microsoft.com/office/powerpoint/2010/main" val="37103218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9DF0BCA-4BA0-9645-A6C6-DF8553D70899}"/>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34D7863-8742-FE4F-BC6D-CBA38BC7AFFA}"/>
              </a:ext>
            </a:extLst>
          </p:cNvPr>
          <p:cNvSpPr>
            <a:spLocks noGrp="1"/>
          </p:cNvSpPr>
          <p:nvPr>
            <p:ph type="title"/>
          </p:nvPr>
        </p:nvSpPr>
        <p:spPr>
          <a:xfrm>
            <a:off x="983226" y="715853"/>
            <a:ext cx="10333704" cy="1325563"/>
          </a:xfrm>
        </p:spPr>
        <p:txBody>
          <a:bodyPr/>
          <a:lstStyle>
            <a:lvl1pPr>
              <a:defRPr b="1">
                <a:latin typeface="Raleway" panose="020B0503030101060003" pitchFamily="34" charset="77"/>
              </a:defRPr>
            </a:lvl1pPr>
          </a:lstStyle>
          <a:p>
            <a:r>
              <a:rPr lang="en-US"/>
              <a:t>Click to edit Master title style</a:t>
            </a:r>
          </a:p>
        </p:txBody>
      </p:sp>
      <p:sp>
        <p:nvSpPr>
          <p:cNvPr id="3" name="Text Placeholder 2">
            <a:extLst>
              <a:ext uri="{FF2B5EF4-FFF2-40B4-BE49-F238E27FC236}">
                <a16:creationId xmlns:a16="http://schemas.microsoft.com/office/drawing/2014/main" id="{14D9DF71-326E-FA4D-AEAE-2DD16F0134B1}"/>
              </a:ext>
            </a:extLst>
          </p:cNvPr>
          <p:cNvSpPr>
            <a:spLocks noGrp="1"/>
          </p:cNvSpPr>
          <p:nvPr>
            <p:ph type="body" idx="1"/>
          </p:nvPr>
        </p:nvSpPr>
        <p:spPr>
          <a:xfrm>
            <a:off x="983227" y="2031891"/>
            <a:ext cx="5322748" cy="823912"/>
          </a:xfrm>
        </p:spPr>
        <p:txBody>
          <a:bodyPr anchor="b">
            <a:normAutofit/>
          </a:bodyPr>
          <a:lstStyle>
            <a:lvl1pPr marL="0" indent="0">
              <a:buNone/>
              <a:defRPr sz="2600" b="1">
                <a:latin typeface="Raleway" panose="020B05030301010600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F2380-781A-144D-9D67-86A6641FB70D}"/>
              </a:ext>
            </a:extLst>
          </p:cNvPr>
          <p:cNvSpPr>
            <a:spLocks noGrp="1"/>
          </p:cNvSpPr>
          <p:nvPr>
            <p:ph sz="half" idx="2"/>
          </p:nvPr>
        </p:nvSpPr>
        <p:spPr>
          <a:xfrm>
            <a:off x="983225" y="2855803"/>
            <a:ext cx="5322748" cy="3684588"/>
          </a:xfrm>
        </p:spPr>
        <p:txBody>
          <a:bodyPr/>
          <a:lstStyle>
            <a:lvl1pPr>
              <a:defRPr sz="2400">
                <a:latin typeface="Raleway" panose="020B0503030101060003" pitchFamily="34" charset="77"/>
              </a:defRPr>
            </a:lvl1pPr>
            <a:lvl2pPr>
              <a:defRPr>
                <a:latin typeface="Raleway" panose="020B0503030101060003" pitchFamily="34" charset="77"/>
              </a:defRPr>
            </a:lvl2pPr>
            <a:lvl3pPr>
              <a:defRPr>
                <a:latin typeface="Raleway" panose="020B0503030101060003" pitchFamily="34" charset="77"/>
              </a:defRPr>
            </a:lvl3pPr>
            <a:lvl4pPr>
              <a:defRPr>
                <a:latin typeface="Raleway" panose="020B0503030101060003" pitchFamily="34" charset="77"/>
              </a:defRPr>
            </a:lvl4pPr>
            <a:lvl5pPr>
              <a:defRPr>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E5A0C6-E976-714C-AA8F-C738131E654E}"/>
              </a:ext>
            </a:extLst>
          </p:cNvPr>
          <p:cNvSpPr>
            <a:spLocks noGrp="1"/>
          </p:cNvSpPr>
          <p:nvPr>
            <p:ph type="body" sz="quarter" idx="3"/>
          </p:nvPr>
        </p:nvSpPr>
        <p:spPr>
          <a:xfrm>
            <a:off x="6538857" y="2031891"/>
            <a:ext cx="5215608" cy="823912"/>
          </a:xfrm>
        </p:spPr>
        <p:txBody>
          <a:bodyPr anchor="b">
            <a:normAutofit/>
          </a:bodyPr>
          <a:lstStyle>
            <a:lvl1pPr marL="0" indent="0">
              <a:buNone/>
              <a:defRPr sz="2600" b="1">
                <a:latin typeface="Raleway" panose="020B05030301010600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919F54-86D5-4149-9663-03D8B8AF3C3F}"/>
              </a:ext>
            </a:extLst>
          </p:cNvPr>
          <p:cNvSpPr>
            <a:spLocks noGrp="1"/>
          </p:cNvSpPr>
          <p:nvPr>
            <p:ph sz="quarter" idx="4"/>
          </p:nvPr>
        </p:nvSpPr>
        <p:spPr>
          <a:xfrm>
            <a:off x="6538857" y="2855803"/>
            <a:ext cx="5215608" cy="3684588"/>
          </a:xfrm>
        </p:spPr>
        <p:txBody>
          <a:bodyPr/>
          <a:lstStyle>
            <a:lvl1pPr>
              <a:defRPr>
                <a:latin typeface="Raleway" panose="020B0503030101060003" pitchFamily="34" charset="77"/>
              </a:defRPr>
            </a:lvl1pPr>
            <a:lvl2pPr>
              <a:defRPr>
                <a:latin typeface="Raleway" panose="020B0503030101060003" pitchFamily="34" charset="77"/>
              </a:defRPr>
            </a:lvl2pPr>
            <a:lvl3pPr>
              <a:defRPr>
                <a:latin typeface="Raleway" panose="020B0503030101060003" pitchFamily="34" charset="77"/>
              </a:defRPr>
            </a:lvl3pPr>
            <a:lvl4pPr>
              <a:defRPr>
                <a:latin typeface="Raleway" panose="020B0503030101060003" pitchFamily="34" charset="77"/>
              </a:defRPr>
            </a:lvl4pPr>
            <a:lvl5pPr>
              <a:defRPr>
                <a:latin typeface="Raleway" panose="020B05030301010600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descr="Logo&#10;&#10;Description automatically generated">
            <a:extLst>
              <a:ext uri="{FF2B5EF4-FFF2-40B4-BE49-F238E27FC236}">
                <a16:creationId xmlns:a16="http://schemas.microsoft.com/office/drawing/2014/main" id="{4AF9AC76-6C86-3A41-9860-C7474E53C52B}"/>
              </a:ext>
            </a:extLst>
          </p:cNvPr>
          <p:cNvPicPr>
            <a:picLocks noChangeAspect="1"/>
          </p:cNvPicPr>
          <p:nvPr userDrawn="1"/>
        </p:nvPicPr>
        <p:blipFill>
          <a:blip r:embed="rId3"/>
          <a:stretch>
            <a:fillRect/>
          </a:stretch>
        </p:blipFill>
        <p:spPr>
          <a:xfrm>
            <a:off x="10634793" y="5489708"/>
            <a:ext cx="1245036" cy="1025323"/>
          </a:xfrm>
          <a:prstGeom prst="rect">
            <a:avLst/>
          </a:prstGeom>
        </p:spPr>
      </p:pic>
      <p:sp>
        <p:nvSpPr>
          <p:cNvPr id="14" name="Date Placeholder 3">
            <a:extLst>
              <a:ext uri="{FF2B5EF4-FFF2-40B4-BE49-F238E27FC236}">
                <a16:creationId xmlns:a16="http://schemas.microsoft.com/office/drawing/2014/main" id="{D17B7CA2-CE4D-FA40-87D5-03840EC990FB}"/>
              </a:ext>
            </a:extLst>
          </p:cNvPr>
          <p:cNvSpPr>
            <a:spLocks noGrp="1"/>
          </p:cNvSpPr>
          <p:nvPr>
            <p:ph type="dt" sz="half" idx="11"/>
          </p:nvPr>
        </p:nvSpPr>
        <p:spPr>
          <a:xfrm>
            <a:off x="457199" y="6517760"/>
            <a:ext cx="2390553" cy="276225"/>
          </a:xfrm>
        </p:spPr>
        <p:txBody>
          <a:bodyPr/>
          <a:lstStyle>
            <a:lvl1pPr>
              <a:defRPr sz="1200">
                <a:solidFill>
                  <a:schemeClr val="tx1"/>
                </a:solidFill>
              </a:defRPr>
            </a:lvl1pPr>
          </a:lstStyle>
          <a:p>
            <a:r>
              <a:rPr lang="en-US"/>
              <a:t>02/29/24</a:t>
            </a:r>
          </a:p>
        </p:txBody>
      </p:sp>
      <p:sp>
        <p:nvSpPr>
          <p:cNvPr id="15" name="Slide Number Placeholder 5">
            <a:extLst>
              <a:ext uri="{FF2B5EF4-FFF2-40B4-BE49-F238E27FC236}">
                <a16:creationId xmlns:a16="http://schemas.microsoft.com/office/drawing/2014/main" id="{8AB4E333-7B84-3245-9F80-B9B77D232C85}"/>
              </a:ext>
            </a:extLst>
          </p:cNvPr>
          <p:cNvSpPr>
            <a:spLocks noGrp="1"/>
          </p:cNvSpPr>
          <p:nvPr>
            <p:ph type="sldNum" sz="quarter" idx="12"/>
          </p:nvPr>
        </p:nvSpPr>
        <p:spPr>
          <a:xfrm>
            <a:off x="9964056" y="6517760"/>
            <a:ext cx="2123391" cy="276225"/>
          </a:xfrm>
        </p:spPr>
        <p:txBody>
          <a:bodyPr/>
          <a:lstStyle>
            <a:lvl1pPr algn="r">
              <a:defRPr sz="1200">
                <a:solidFill>
                  <a:schemeClr val="tx1"/>
                </a:solidFill>
              </a:defRPr>
            </a:lvl1pPr>
          </a:lstStyle>
          <a:p>
            <a:fld id="{48204879-77F5-E246-8886-3B995DEECA2F}" type="slidenum">
              <a:rPr lang="en-US" smtClean="0"/>
              <a:pPr/>
              <a:t>‹#›</a:t>
            </a:fld>
            <a:endParaRPr lang="en-US"/>
          </a:p>
        </p:txBody>
      </p:sp>
    </p:spTree>
    <p:extLst>
      <p:ext uri="{BB962C8B-B14F-4D97-AF65-F5344CB8AC3E}">
        <p14:creationId xmlns:p14="http://schemas.microsoft.com/office/powerpoint/2010/main" val="2767203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85EA79-8582-7049-A57D-5F380B10CC1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53592FF-4DA3-454F-8327-DD38615EC5C8}"/>
              </a:ext>
            </a:extLst>
          </p:cNvPr>
          <p:cNvSpPr>
            <a:spLocks noGrp="1"/>
          </p:cNvSpPr>
          <p:nvPr>
            <p:ph type="title"/>
          </p:nvPr>
        </p:nvSpPr>
        <p:spPr>
          <a:xfrm>
            <a:off x="1061884" y="786430"/>
            <a:ext cx="9525000" cy="1325563"/>
          </a:xfrm>
        </p:spPr>
        <p:txBody>
          <a:bodyPr/>
          <a:lstStyle>
            <a:lvl1pPr>
              <a:defRPr b="1">
                <a:latin typeface="Raleway" panose="020B0503030101060003" pitchFamily="34" charset="77"/>
              </a:defRPr>
            </a:lvl1pPr>
          </a:lstStyle>
          <a:p>
            <a:r>
              <a:rPr lang="en-US"/>
              <a:t>Click to edit Master title style</a:t>
            </a:r>
          </a:p>
        </p:txBody>
      </p:sp>
      <p:pic>
        <p:nvPicPr>
          <p:cNvPr id="9" name="Picture 8" descr="Logo&#10;&#10;Description automatically generated">
            <a:extLst>
              <a:ext uri="{FF2B5EF4-FFF2-40B4-BE49-F238E27FC236}">
                <a16:creationId xmlns:a16="http://schemas.microsoft.com/office/drawing/2014/main" id="{E28E73A1-94A2-214F-B677-60E93097768D}"/>
              </a:ext>
            </a:extLst>
          </p:cNvPr>
          <p:cNvPicPr>
            <a:picLocks noChangeAspect="1"/>
          </p:cNvPicPr>
          <p:nvPr userDrawn="1"/>
        </p:nvPicPr>
        <p:blipFill>
          <a:blip r:embed="rId3"/>
          <a:stretch>
            <a:fillRect/>
          </a:stretch>
        </p:blipFill>
        <p:spPr>
          <a:xfrm>
            <a:off x="10634793" y="5489708"/>
            <a:ext cx="1245036" cy="1025323"/>
          </a:xfrm>
          <a:prstGeom prst="rect">
            <a:avLst/>
          </a:prstGeom>
        </p:spPr>
      </p:pic>
      <p:sp>
        <p:nvSpPr>
          <p:cNvPr id="10" name="Date Placeholder 3">
            <a:extLst>
              <a:ext uri="{FF2B5EF4-FFF2-40B4-BE49-F238E27FC236}">
                <a16:creationId xmlns:a16="http://schemas.microsoft.com/office/drawing/2014/main" id="{A0CC5BF4-7280-0D44-A771-574A89F61DAF}"/>
              </a:ext>
            </a:extLst>
          </p:cNvPr>
          <p:cNvSpPr>
            <a:spLocks noGrp="1"/>
          </p:cNvSpPr>
          <p:nvPr>
            <p:ph type="dt" sz="half" idx="11"/>
          </p:nvPr>
        </p:nvSpPr>
        <p:spPr>
          <a:xfrm>
            <a:off x="457199" y="6517760"/>
            <a:ext cx="2390553" cy="276225"/>
          </a:xfrm>
        </p:spPr>
        <p:txBody>
          <a:bodyPr/>
          <a:lstStyle>
            <a:lvl1pPr>
              <a:defRPr sz="1200">
                <a:solidFill>
                  <a:schemeClr val="tx1"/>
                </a:solidFill>
              </a:defRPr>
            </a:lvl1pPr>
          </a:lstStyle>
          <a:p>
            <a:r>
              <a:rPr lang="en-US"/>
              <a:t>02/29/24</a:t>
            </a:r>
          </a:p>
        </p:txBody>
      </p:sp>
      <p:sp>
        <p:nvSpPr>
          <p:cNvPr id="11" name="Slide Number Placeholder 5">
            <a:extLst>
              <a:ext uri="{FF2B5EF4-FFF2-40B4-BE49-F238E27FC236}">
                <a16:creationId xmlns:a16="http://schemas.microsoft.com/office/drawing/2014/main" id="{6B65CBEE-9EA9-9345-88EE-5848AC6DCCAA}"/>
              </a:ext>
            </a:extLst>
          </p:cNvPr>
          <p:cNvSpPr>
            <a:spLocks noGrp="1"/>
          </p:cNvSpPr>
          <p:nvPr>
            <p:ph type="sldNum" sz="quarter" idx="12"/>
          </p:nvPr>
        </p:nvSpPr>
        <p:spPr>
          <a:xfrm>
            <a:off x="9964056" y="6517760"/>
            <a:ext cx="2123391" cy="276225"/>
          </a:xfrm>
        </p:spPr>
        <p:txBody>
          <a:bodyPr/>
          <a:lstStyle>
            <a:lvl1pPr algn="r">
              <a:defRPr sz="1200">
                <a:solidFill>
                  <a:schemeClr val="tx1"/>
                </a:solidFill>
              </a:defRPr>
            </a:lvl1pPr>
          </a:lstStyle>
          <a:p>
            <a:fld id="{48204879-77F5-E246-8886-3B995DEECA2F}" type="slidenum">
              <a:rPr lang="en-US" smtClean="0"/>
              <a:pPr/>
              <a:t>‹#›</a:t>
            </a:fld>
            <a:endParaRPr lang="en-US"/>
          </a:p>
        </p:txBody>
      </p:sp>
    </p:spTree>
    <p:extLst>
      <p:ext uri="{BB962C8B-B14F-4D97-AF65-F5344CB8AC3E}">
        <p14:creationId xmlns:p14="http://schemas.microsoft.com/office/powerpoint/2010/main" val="2236871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bg>
      <p:bgRef idx="1001">
        <a:schemeClr val="bg1"/>
      </p:bgRef>
    </p:bg>
    <p:spTree>
      <p:nvGrpSpPr>
        <p:cNvPr id="1" name=""/>
        <p:cNvGrpSpPr/>
        <p:nvPr/>
      </p:nvGrpSpPr>
      <p:grpSpPr>
        <a:xfrm>
          <a:off x="0" y="0"/>
          <a:ext cx="0" cy="0"/>
          <a:chOff x="0" y="0"/>
          <a:chExt cx="0" cy="0"/>
        </a:xfrm>
      </p:grpSpPr>
      <p:pic>
        <p:nvPicPr>
          <p:cNvPr id="6" name="Picture 5" descr="Logo&#10;&#10;Description automatically generated">
            <a:extLst>
              <a:ext uri="{FF2B5EF4-FFF2-40B4-BE49-F238E27FC236}">
                <a16:creationId xmlns:a16="http://schemas.microsoft.com/office/drawing/2014/main" id="{F482D662-B349-FD43-83FD-B2E9C99F45D0}"/>
              </a:ext>
            </a:extLst>
          </p:cNvPr>
          <p:cNvPicPr>
            <a:picLocks noChangeAspect="1"/>
          </p:cNvPicPr>
          <p:nvPr userDrawn="1"/>
        </p:nvPicPr>
        <p:blipFill>
          <a:blip r:embed="rId2"/>
          <a:stretch>
            <a:fillRect/>
          </a:stretch>
        </p:blipFill>
        <p:spPr>
          <a:xfrm>
            <a:off x="10634793" y="5489708"/>
            <a:ext cx="1245036" cy="1025323"/>
          </a:xfrm>
          <a:prstGeom prst="rect">
            <a:avLst/>
          </a:prstGeom>
        </p:spPr>
      </p:pic>
      <p:sp>
        <p:nvSpPr>
          <p:cNvPr id="7" name="Date Placeholder 3">
            <a:extLst>
              <a:ext uri="{FF2B5EF4-FFF2-40B4-BE49-F238E27FC236}">
                <a16:creationId xmlns:a16="http://schemas.microsoft.com/office/drawing/2014/main" id="{289218AD-374B-5B43-AFF1-D9C83DE4D831}"/>
              </a:ext>
            </a:extLst>
          </p:cNvPr>
          <p:cNvSpPr>
            <a:spLocks noGrp="1"/>
          </p:cNvSpPr>
          <p:nvPr>
            <p:ph type="dt" sz="half" idx="11"/>
          </p:nvPr>
        </p:nvSpPr>
        <p:spPr>
          <a:xfrm>
            <a:off x="457199" y="6517760"/>
            <a:ext cx="2390553" cy="276225"/>
          </a:xfrm>
        </p:spPr>
        <p:txBody>
          <a:bodyPr/>
          <a:lstStyle>
            <a:lvl1pPr>
              <a:defRPr sz="1200">
                <a:solidFill>
                  <a:schemeClr val="tx1"/>
                </a:solidFill>
              </a:defRPr>
            </a:lvl1pPr>
          </a:lstStyle>
          <a:p>
            <a:r>
              <a:rPr lang="en-US"/>
              <a:t>02/29/24</a:t>
            </a:r>
          </a:p>
        </p:txBody>
      </p:sp>
      <p:sp>
        <p:nvSpPr>
          <p:cNvPr id="8" name="Slide Number Placeholder 5">
            <a:extLst>
              <a:ext uri="{FF2B5EF4-FFF2-40B4-BE49-F238E27FC236}">
                <a16:creationId xmlns:a16="http://schemas.microsoft.com/office/drawing/2014/main" id="{F6C1C621-1361-874C-9451-19569AAD9A5D}"/>
              </a:ext>
            </a:extLst>
          </p:cNvPr>
          <p:cNvSpPr>
            <a:spLocks noGrp="1"/>
          </p:cNvSpPr>
          <p:nvPr>
            <p:ph type="sldNum" sz="quarter" idx="12"/>
          </p:nvPr>
        </p:nvSpPr>
        <p:spPr>
          <a:xfrm>
            <a:off x="9964056" y="6517760"/>
            <a:ext cx="2123391" cy="276225"/>
          </a:xfrm>
        </p:spPr>
        <p:txBody>
          <a:bodyPr/>
          <a:lstStyle>
            <a:lvl1pPr algn="r">
              <a:defRPr sz="1200">
                <a:solidFill>
                  <a:schemeClr val="tx1"/>
                </a:solidFill>
              </a:defRPr>
            </a:lvl1pPr>
          </a:lstStyle>
          <a:p>
            <a:fld id="{48204879-77F5-E246-8886-3B995DEECA2F}" type="slidenum">
              <a:rPr lang="en-US" smtClean="0"/>
              <a:pPr/>
              <a:t>‹#›</a:t>
            </a:fld>
            <a:endParaRPr lang="en-US"/>
          </a:p>
        </p:txBody>
      </p:sp>
    </p:spTree>
    <p:extLst>
      <p:ext uri="{BB962C8B-B14F-4D97-AF65-F5344CB8AC3E}">
        <p14:creationId xmlns:p14="http://schemas.microsoft.com/office/powerpoint/2010/main" val="794362234"/>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B465EF-1CBE-734E-A8E0-9B29A5FDAAAB}"/>
              </a:ext>
            </a:extLst>
          </p:cNvPr>
          <p:cNvPicPr>
            <a:picLocks noChangeAspect="1"/>
          </p:cNvPicPr>
          <p:nvPr userDrawn="1"/>
        </p:nvPicPr>
        <p:blipFill>
          <a:blip r:embed="rId2"/>
          <a:srcRect/>
          <a:stretch/>
        </p:blipFill>
        <p:spPr>
          <a:xfrm>
            <a:off x="10155875" y="5181286"/>
            <a:ext cx="2205637" cy="1654226"/>
          </a:xfrm>
          <a:prstGeom prst="rect">
            <a:avLst/>
          </a:prstGeom>
        </p:spPr>
      </p:pic>
      <p:sp>
        <p:nvSpPr>
          <p:cNvPr id="7" name="Date Placeholder 3">
            <a:extLst>
              <a:ext uri="{FF2B5EF4-FFF2-40B4-BE49-F238E27FC236}">
                <a16:creationId xmlns:a16="http://schemas.microsoft.com/office/drawing/2014/main" id="{72FD9CCB-EDD9-5945-A7CA-4B3107C17874}"/>
              </a:ext>
            </a:extLst>
          </p:cNvPr>
          <p:cNvSpPr>
            <a:spLocks noGrp="1"/>
          </p:cNvSpPr>
          <p:nvPr>
            <p:ph type="dt" sz="half" idx="11"/>
          </p:nvPr>
        </p:nvSpPr>
        <p:spPr>
          <a:xfrm>
            <a:off x="200807" y="6517760"/>
            <a:ext cx="1848292" cy="276225"/>
          </a:xfrm>
        </p:spPr>
        <p:txBody>
          <a:bodyPr/>
          <a:lstStyle>
            <a:lvl1pPr>
              <a:defRPr sz="1200">
                <a:solidFill>
                  <a:schemeClr val="tx1"/>
                </a:solidFill>
              </a:defRPr>
            </a:lvl1pPr>
          </a:lstStyle>
          <a:p>
            <a:r>
              <a:rPr lang="en-US"/>
              <a:t>02/29/24</a:t>
            </a:r>
          </a:p>
        </p:txBody>
      </p:sp>
      <p:sp>
        <p:nvSpPr>
          <p:cNvPr id="8" name="Slide Number Placeholder 5">
            <a:extLst>
              <a:ext uri="{FF2B5EF4-FFF2-40B4-BE49-F238E27FC236}">
                <a16:creationId xmlns:a16="http://schemas.microsoft.com/office/drawing/2014/main" id="{25EEB406-0CFC-E34C-9ED8-D5541C2D0C6A}"/>
              </a:ext>
            </a:extLst>
          </p:cNvPr>
          <p:cNvSpPr>
            <a:spLocks noGrp="1"/>
          </p:cNvSpPr>
          <p:nvPr>
            <p:ph type="sldNum" sz="quarter" idx="12"/>
          </p:nvPr>
        </p:nvSpPr>
        <p:spPr>
          <a:xfrm>
            <a:off x="9964056" y="6517760"/>
            <a:ext cx="2123391" cy="276225"/>
          </a:xfrm>
        </p:spPr>
        <p:txBody>
          <a:bodyPr/>
          <a:lstStyle>
            <a:lvl1pPr algn="r">
              <a:defRPr sz="1200">
                <a:solidFill>
                  <a:schemeClr val="tx1"/>
                </a:solidFill>
              </a:defRPr>
            </a:lvl1pPr>
          </a:lstStyle>
          <a:p>
            <a:fld id="{48204879-77F5-E246-8886-3B995DEECA2F}" type="slidenum">
              <a:rPr lang="en-US" smtClean="0"/>
              <a:pPr/>
              <a:t>‹#›</a:t>
            </a:fld>
            <a:endParaRPr lang="en-US"/>
          </a:p>
        </p:txBody>
      </p:sp>
    </p:spTree>
    <p:extLst>
      <p:ext uri="{BB962C8B-B14F-4D97-AF65-F5344CB8AC3E}">
        <p14:creationId xmlns:p14="http://schemas.microsoft.com/office/powerpoint/2010/main" val="353237091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BB1D3A-F9F0-454B-92F9-DA3E9E56A73D}"/>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00A733D-FFCD-D64A-B385-4472FB1D5C6E}"/>
              </a:ext>
            </a:extLst>
          </p:cNvPr>
          <p:cNvSpPr>
            <a:spLocks noGrp="1"/>
          </p:cNvSpPr>
          <p:nvPr>
            <p:ph type="title"/>
          </p:nvPr>
        </p:nvSpPr>
        <p:spPr>
          <a:xfrm>
            <a:off x="1676400" y="89561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2B9374-709B-EE41-B6E6-4AF436B8CA92}"/>
              </a:ext>
            </a:extLst>
          </p:cNvPr>
          <p:cNvSpPr>
            <a:spLocks noGrp="1"/>
          </p:cNvSpPr>
          <p:nvPr>
            <p:ph idx="1"/>
          </p:nvPr>
        </p:nvSpPr>
        <p:spPr>
          <a:xfrm>
            <a:off x="6019800" y="1425835"/>
            <a:ext cx="547909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9E2CC2-2B56-F248-ACA3-29215AFB93C1}"/>
              </a:ext>
            </a:extLst>
          </p:cNvPr>
          <p:cNvSpPr>
            <a:spLocks noGrp="1"/>
          </p:cNvSpPr>
          <p:nvPr>
            <p:ph type="body" sz="half" idx="2"/>
          </p:nvPr>
        </p:nvSpPr>
        <p:spPr>
          <a:xfrm>
            <a:off x="1676400" y="249581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descr="Logo&#10;&#10;Description automatically generated">
            <a:extLst>
              <a:ext uri="{FF2B5EF4-FFF2-40B4-BE49-F238E27FC236}">
                <a16:creationId xmlns:a16="http://schemas.microsoft.com/office/drawing/2014/main" id="{D399993D-C229-1A42-AF64-DCB838858187}"/>
              </a:ext>
            </a:extLst>
          </p:cNvPr>
          <p:cNvPicPr>
            <a:picLocks noChangeAspect="1"/>
          </p:cNvPicPr>
          <p:nvPr userDrawn="1"/>
        </p:nvPicPr>
        <p:blipFill>
          <a:blip r:embed="rId3"/>
          <a:stretch>
            <a:fillRect/>
          </a:stretch>
        </p:blipFill>
        <p:spPr>
          <a:xfrm>
            <a:off x="10634793" y="5489708"/>
            <a:ext cx="1245036" cy="1025323"/>
          </a:xfrm>
          <a:prstGeom prst="rect">
            <a:avLst/>
          </a:prstGeom>
        </p:spPr>
      </p:pic>
      <p:sp>
        <p:nvSpPr>
          <p:cNvPr id="12" name="Date Placeholder 3">
            <a:extLst>
              <a:ext uri="{FF2B5EF4-FFF2-40B4-BE49-F238E27FC236}">
                <a16:creationId xmlns:a16="http://schemas.microsoft.com/office/drawing/2014/main" id="{3F0C1FCA-5688-9447-947E-C54AE26F96B9}"/>
              </a:ext>
            </a:extLst>
          </p:cNvPr>
          <p:cNvSpPr>
            <a:spLocks noGrp="1"/>
          </p:cNvSpPr>
          <p:nvPr>
            <p:ph type="dt" sz="half" idx="11"/>
          </p:nvPr>
        </p:nvSpPr>
        <p:spPr>
          <a:xfrm>
            <a:off x="457199" y="6517760"/>
            <a:ext cx="2390553" cy="276225"/>
          </a:xfrm>
        </p:spPr>
        <p:txBody>
          <a:bodyPr/>
          <a:lstStyle>
            <a:lvl1pPr>
              <a:defRPr sz="1200">
                <a:solidFill>
                  <a:schemeClr val="tx1"/>
                </a:solidFill>
              </a:defRPr>
            </a:lvl1pPr>
          </a:lstStyle>
          <a:p>
            <a:r>
              <a:rPr lang="en-US"/>
              <a:t>02/29/24</a:t>
            </a:r>
          </a:p>
        </p:txBody>
      </p:sp>
      <p:sp>
        <p:nvSpPr>
          <p:cNvPr id="13" name="Slide Number Placeholder 5">
            <a:extLst>
              <a:ext uri="{FF2B5EF4-FFF2-40B4-BE49-F238E27FC236}">
                <a16:creationId xmlns:a16="http://schemas.microsoft.com/office/drawing/2014/main" id="{C408C228-9478-5247-BF79-4107DCB1F606}"/>
              </a:ext>
            </a:extLst>
          </p:cNvPr>
          <p:cNvSpPr>
            <a:spLocks noGrp="1"/>
          </p:cNvSpPr>
          <p:nvPr>
            <p:ph type="sldNum" sz="quarter" idx="12"/>
          </p:nvPr>
        </p:nvSpPr>
        <p:spPr>
          <a:xfrm>
            <a:off x="9964056" y="6517760"/>
            <a:ext cx="2123391" cy="276225"/>
          </a:xfrm>
        </p:spPr>
        <p:txBody>
          <a:bodyPr/>
          <a:lstStyle>
            <a:lvl1pPr algn="r">
              <a:defRPr sz="1200">
                <a:solidFill>
                  <a:schemeClr val="tx1"/>
                </a:solidFill>
              </a:defRPr>
            </a:lvl1pPr>
          </a:lstStyle>
          <a:p>
            <a:fld id="{48204879-77F5-E246-8886-3B995DEECA2F}" type="slidenum">
              <a:rPr lang="en-US" smtClean="0"/>
              <a:pPr/>
              <a:t>‹#›</a:t>
            </a:fld>
            <a:endParaRPr lang="en-US"/>
          </a:p>
        </p:txBody>
      </p:sp>
    </p:spTree>
    <p:extLst>
      <p:ext uri="{BB962C8B-B14F-4D97-AF65-F5344CB8AC3E}">
        <p14:creationId xmlns:p14="http://schemas.microsoft.com/office/powerpoint/2010/main" val="27105135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9B00913-3757-E842-A7BB-F3782AAF393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3D751DB-C5FF-E040-B879-FDCC7D2DEBBA}"/>
              </a:ext>
            </a:extLst>
          </p:cNvPr>
          <p:cNvSpPr>
            <a:spLocks noGrp="1"/>
          </p:cNvSpPr>
          <p:nvPr>
            <p:ph type="title"/>
          </p:nvPr>
        </p:nvSpPr>
        <p:spPr>
          <a:xfrm>
            <a:off x="1676400" y="695194"/>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F45F23-AE8F-E34D-B941-CB0FBE06213D}"/>
              </a:ext>
            </a:extLst>
          </p:cNvPr>
          <p:cNvSpPr>
            <a:spLocks noGrp="1"/>
          </p:cNvSpPr>
          <p:nvPr>
            <p:ph type="pic" idx="1"/>
          </p:nvPr>
        </p:nvSpPr>
        <p:spPr>
          <a:xfrm>
            <a:off x="6019800" y="1225419"/>
            <a:ext cx="559809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05AE44-BA01-E54E-902D-D72669E3C590}"/>
              </a:ext>
            </a:extLst>
          </p:cNvPr>
          <p:cNvSpPr>
            <a:spLocks noGrp="1"/>
          </p:cNvSpPr>
          <p:nvPr>
            <p:ph type="body" sz="half" idx="2"/>
          </p:nvPr>
        </p:nvSpPr>
        <p:spPr>
          <a:xfrm>
            <a:off x="1676400" y="2295394"/>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descr="Logo&#10;&#10;Description automatically generated">
            <a:extLst>
              <a:ext uri="{FF2B5EF4-FFF2-40B4-BE49-F238E27FC236}">
                <a16:creationId xmlns:a16="http://schemas.microsoft.com/office/drawing/2014/main" id="{93634AE1-7BD3-2C42-B0A8-3DE20A83D125}"/>
              </a:ext>
            </a:extLst>
          </p:cNvPr>
          <p:cNvPicPr>
            <a:picLocks noChangeAspect="1"/>
          </p:cNvPicPr>
          <p:nvPr userDrawn="1"/>
        </p:nvPicPr>
        <p:blipFill>
          <a:blip r:embed="rId3"/>
          <a:stretch>
            <a:fillRect/>
          </a:stretch>
        </p:blipFill>
        <p:spPr>
          <a:xfrm>
            <a:off x="10634793" y="5489708"/>
            <a:ext cx="1245036" cy="1025323"/>
          </a:xfrm>
          <a:prstGeom prst="rect">
            <a:avLst/>
          </a:prstGeom>
        </p:spPr>
      </p:pic>
      <p:sp>
        <p:nvSpPr>
          <p:cNvPr id="12" name="Date Placeholder 3">
            <a:extLst>
              <a:ext uri="{FF2B5EF4-FFF2-40B4-BE49-F238E27FC236}">
                <a16:creationId xmlns:a16="http://schemas.microsoft.com/office/drawing/2014/main" id="{EDDE5243-AF02-4E48-9093-BE1D389242B5}"/>
              </a:ext>
            </a:extLst>
          </p:cNvPr>
          <p:cNvSpPr>
            <a:spLocks noGrp="1"/>
          </p:cNvSpPr>
          <p:nvPr>
            <p:ph type="dt" sz="half" idx="11"/>
          </p:nvPr>
        </p:nvSpPr>
        <p:spPr>
          <a:xfrm>
            <a:off x="457199" y="6517760"/>
            <a:ext cx="2390553" cy="276225"/>
          </a:xfrm>
        </p:spPr>
        <p:txBody>
          <a:bodyPr/>
          <a:lstStyle>
            <a:lvl1pPr>
              <a:defRPr sz="1200">
                <a:solidFill>
                  <a:schemeClr val="tx1"/>
                </a:solidFill>
              </a:defRPr>
            </a:lvl1pPr>
          </a:lstStyle>
          <a:p>
            <a:r>
              <a:rPr lang="en-US"/>
              <a:t>02/29/24</a:t>
            </a:r>
          </a:p>
        </p:txBody>
      </p:sp>
      <p:sp>
        <p:nvSpPr>
          <p:cNvPr id="13" name="Slide Number Placeholder 5">
            <a:extLst>
              <a:ext uri="{FF2B5EF4-FFF2-40B4-BE49-F238E27FC236}">
                <a16:creationId xmlns:a16="http://schemas.microsoft.com/office/drawing/2014/main" id="{B54E5351-2818-A44C-A7D8-B09CB78A8E1B}"/>
              </a:ext>
            </a:extLst>
          </p:cNvPr>
          <p:cNvSpPr>
            <a:spLocks noGrp="1"/>
          </p:cNvSpPr>
          <p:nvPr>
            <p:ph type="sldNum" sz="quarter" idx="12"/>
          </p:nvPr>
        </p:nvSpPr>
        <p:spPr>
          <a:xfrm>
            <a:off x="9964056" y="6517760"/>
            <a:ext cx="2123391" cy="276225"/>
          </a:xfrm>
        </p:spPr>
        <p:txBody>
          <a:bodyPr/>
          <a:lstStyle>
            <a:lvl1pPr algn="r">
              <a:defRPr sz="1200">
                <a:solidFill>
                  <a:schemeClr val="tx1"/>
                </a:solidFill>
              </a:defRPr>
            </a:lvl1pPr>
          </a:lstStyle>
          <a:p>
            <a:fld id="{48204879-77F5-E246-8886-3B995DEECA2F}" type="slidenum">
              <a:rPr lang="en-US" smtClean="0"/>
              <a:pPr/>
              <a:t>‹#›</a:t>
            </a:fld>
            <a:endParaRPr lang="en-US"/>
          </a:p>
        </p:txBody>
      </p:sp>
    </p:spTree>
    <p:extLst>
      <p:ext uri="{BB962C8B-B14F-4D97-AF65-F5344CB8AC3E}">
        <p14:creationId xmlns:p14="http://schemas.microsoft.com/office/powerpoint/2010/main" val="39229377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reserve="1">
  <p:cSld name="2_Title and Content">
    <p:spTree>
      <p:nvGrpSpPr>
        <p:cNvPr id="1" name="Shape 10"/>
        <p:cNvGrpSpPr/>
        <p:nvPr/>
      </p:nvGrpSpPr>
      <p:grpSpPr>
        <a:xfrm>
          <a:off x="0" y="0"/>
          <a:ext cx="0" cy="0"/>
          <a:chOff x="0" y="0"/>
          <a:chExt cx="0" cy="0"/>
        </a:xfrm>
      </p:grpSpPr>
      <p:sp>
        <p:nvSpPr>
          <p:cNvPr id="11" name="Google Shape;11;p39"/>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39"/>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9"/>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9"/>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9"/>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25935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Content" type="obj" preserve="1">
  <p:cSld name="2_Title and Content">
    <p:spTree>
      <p:nvGrpSpPr>
        <p:cNvPr id="1" name="Shape 22"/>
        <p:cNvGrpSpPr/>
        <p:nvPr/>
      </p:nvGrpSpPr>
      <p:grpSpPr>
        <a:xfrm>
          <a:off x="0" y="0"/>
          <a:ext cx="0" cy="0"/>
          <a:chOff x="0" y="0"/>
          <a:chExt cx="0" cy="0"/>
        </a:xfrm>
      </p:grpSpPr>
      <p:sp>
        <p:nvSpPr>
          <p:cNvPr id="23" name="Google Shape;23;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488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reserve="1">
  <p:cSld name="2_Section Header">
    <p:spTree>
      <p:nvGrpSpPr>
        <p:cNvPr id="1" name="Shape 28"/>
        <p:cNvGrpSpPr/>
        <p:nvPr/>
      </p:nvGrpSpPr>
      <p:grpSpPr>
        <a:xfrm>
          <a:off x="0" y="0"/>
          <a:ext cx="0" cy="0"/>
          <a:chOff x="0" y="0"/>
          <a:chExt cx="0" cy="0"/>
        </a:xfrm>
      </p:grpSpPr>
      <p:sp>
        <p:nvSpPr>
          <p:cNvPr id="29" name="Google Shape;29;p5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5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 name="Google Shape;31;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1559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ntent" type="twoObj" preserve="1">
  <p:cSld name="1_Two Content">
    <p:spTree>
      <p:nvGrpSpPr>
        <p:cNvPr id="1" name="Shape 34"/>
        <p:cNvGrpSpPr/>
        <p:nvPr/>
      </p:nvGrpSpPr>
      <p:grpSpPr>
        <a:xfrm>
          <a:off x="0" y="0"/>
          <a:ext cx="0" cy="0"/>
          <a:chOff x="0" y="0"/>
          <a:chExt cx="0" cy="0"/>
        </a:xfrm>
      </p:grpSpPr>
      <p:sp>
        <p:nvSpPr>
          <p:cNvPr id="35" name="Google Shape;35;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068543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mparison" type="twoTxTwoObj" preserve="1">
  <p:cSld name="1_Comparison">
    <p:spTree>
      <p:nvGrpSpPr>
        <p:cNvPr id="1" name="Shape 41"/>
        <p:cNvGrpSpPr/>
        <p:nvPr/>
      </p:nvGrpSpPr>
      <p:grpSpPr>
        <a:xfrm>
          <a:off x="0" y="0"/>
          <a:ext cx="0" cy="0"/>
          <a:chOff x="0" y="0"/>
          <a:chExt cx="0" cy="0"/>
        </a:xfrm>
      </p:grpSpPr>
      <p:sp>
        <p:nvSpPr>
          <p:cNvPr id="42" name="Google Shape;42;p5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5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5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5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5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40854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50"/>
        <p:cNvGrpSpPr/>
        <p:nvPr/>
      </p:nvGrpSpPr>
      <p:grpSpPr>
        <a:xfrm>
          <a:off x="0" y="0"/>
          <a:ext cx="0" cy="0"/>
          <a:chOff x="0" y="0"/>
          <a:chExt cx="0" cy="0"/>
        </a:xfrm>
      </p:grpSpPr>
      <p:sp>
        <p:nvSpPr>
          <p:cNvPr id="51" name="Google Shape;51;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04828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reserve="1">
  <p:cSld name="2_Blank">
    <p:spTree>
      <p:nvGrpSpPr>
        <p:cNvPr id="1" name="Shape 55"/>
        <p:cNvGrpSpPr/>
        <p:nvPr/>
      </p:nvGrpSpPr>
      <p:grpSpPr>
        <a:xfrm>
          <a:off x="0" y="0"/>
          <a:ext cx="0" cy="0"/>
          <a:chOff x="0" y="0"/>
          <a:chExt cx="0" cy="0"/>
        </a:xfrm>
      </p:grpSpPr>
      <p:sp>
        <p:nvSpPr>
          <p:cNvPr id="56" name="Google Shape;56;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241530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Caption" type="objTx" preserve="1">
  <p:cSld name="1_Content with Caption">
    <p:spTree>
      <p:nvGrpSpPr>
        <p:cNvPr id="1" name="Shape 59"/>
        <p:cNvGrpSpPr/>
        <p:nvPr/>
      </p:nvGrpSpPr>
      <p:grpSpPr>
        <a:xfrm>
          <a:off x="0" y="0"/>
          <a:ext cx="0" cy="0"/>
          <a:chOff x="0" y="0"/>
          <a:chExt cx="0" cy="0"/>
        </a:xfrm>
      </p:grpSpPr>
      <p:sp>
        <p:nvSpPr>
          <p:cNvPr id="60" name="Google Shape;60;p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5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2" name="Google Shape;62;p5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333940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icture with Caption" type="picTx" preserve="1">
  <p:cSld name="1_Picture with Caption">
    <p:spTree>
      <p:nvGrpSpPr>
        <p:cNvPr id="1" name="Shape 66"/>
        <p:cNvGrpSpPr/>
        <p:nvPr/>
      </p:nvGrpSpPr>
      <p:grpSpPr>
        <a:xfrm>
          <a:off x="0" y="0"/>
          <a:ext cx="0" cy="0"/>
          <a:chOff x="0" y="0"/>
          <a:chExt cx="0" cy="0"/>
        </a:xfrm>
      </p:grpSpPr>
      <p:sp>
        <p:nvSpPr>
          <p:cNvPr id="67" name="Google Shape;67;p5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57"/>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69" name="Google Shape;69;p5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74217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reserve="1">
  <p:cSld name="Title and Vertical Text">
    <p:spTree>
      <p:nvGrpSpPr>
        <p:cNvPr id="1" name="Shape 73"/>
        <p:cNvGrpSpPr/>
        <p:nvPr/>
      </p:nvGrpSpPr>
      <p:grpSpPr>
        <a:xfrm>
          <a:off x="0" y="0"/>
          <a:ext cx="0" cy="0"/>
          <a:chOff x="0" y="0"/>
          <a:chExt cx="0" cy="0"/>
        </a:xfrm>
      </p:grpSpPr>
      <p:sp>
        <p:nvSpPr>
          <p:cNvPr id="74" name="Google Shape;74;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5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517764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reserve="1">
  <p:cSld name="Vertical Title and Text">
    <p:spTree>
      <p:nvGrpSpPr>
        <p:cNvPr id="1" name="Shape 79"/>
        <p:cNvGrpSpPr/>
        <p:nvPr/>
      </p:nvGrpSpPr>
      <p:grpSpPr>
        <a:xfrm>
          <a:off x="0" y="0"/>
          <a:ext cx="0" cy="0"/>
          <a:chOff x="0" y="0"/>
          <a:chExt cx="0" cy="0"/>
        </a:xfrm>
      </p:grpSpPr>
      <p:sp>
        <p:nvSpPr>
          <p:cNvPr id="80" name="Google Shape;80;p5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5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761985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91"/>
        <p:cNvGrpSpPr/>
        <p:nvPr/>
      </p:nvGrpSpPr>
      <p:grpSpPr>
        <a:xfrm>
          <a:off x="0" y="0"/>
          <a:ext cx="0" cy="0"/>
          <a:chOff x="0" y="0"/>
          <a:chExt cx="0" cy="0"/>
        </a:xfrm>
      </p:grpSpPr>
      <p:sp>
        <p:nvSpPr>
          <p:cNvPr id="92" name="Google Shape;92;p43"/>
          <p:cNvSpPr txBox="1">
            <a:spLocks noGrp="1"/>
          </p:cNvSpPr>
          <p:nvPr>
            <p:ph type="ctrTitle"/>
          </p:nvPr>
        </p:nvSpPr>
        <p:spPr>
          <a:xfrm>
            <a:off x="914400" y="2130509"/>
            <a:ext cx="10363200" cy="1470025"/>
          </a:xfrm>
          <a:prstGeom prst="rect">
            <a:avLst/>
          </a:prstGeom>
          <a:noFill/>
          <a:ln>
            <a:noFill/>
          </a:ln>
        </p:spPr>
        <p:txBody>
          <a:bodyPr spcFirstLastPara="1" wrap="square" lIns="91125" tIns="45550" rIns="91125" bIns="4555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43"/>
          <p:cNvSpPr txBox="1">
            <a:spLocks noGrp="1"/>
          </p:cNvSpPr>
          <p:nvPr>
            <p:ph type="subTitle" idx="1"/>
          </p:nvPr>
        </p:nvSpPr>
        <p:spPr>
          <a:xfrm>
            <a:off x="1828800" y="3886200"/>
            <a:ext cx="8534400" cy="1752600"/>
          </a:xfrm>
          <a:prstGeom prst="rect">
            <a:avLst/>
          </a:prstGeom>
          <a:noFill/>
          <a:ln>
            <a:noFill/>
          </a:ln>
        </p:spPr>
        <p:txBody>
          <a:bodyPr spcFirstLastPara="1" wrap="square" lIns="91125" tIns="45550" rIns="91125" bIns="45550" anchor="t" anchorCtr="0">
            <a:normAutofit/>
          </a:bodyPr>
          <a:lstStyle>
            <a:lvl1pPr lvl="0" algn="ctr">
              <a:lnSpc>
                <a:spcPct val="100000"/>
              </a:lnSpc>
              <a:spcBef>
                <a:spcPts val="853"/>
              </a:spcBef>
              <a:spcAft>
                <a:spcPts val="0"/>
              </a:spcAft>
              <a:buClr>
                <a:srgbClr val="888888"/>
              </a:buClr>
              <a:buSzPts val="4267"/>
              <a:buNone/>
              <a:defRPr>
                <a:solidFill>
                  <a:srgbClr val="888888"/>
                </a:solidFill>
              </a:defRPr>
            </a:lvl1pPr>
            <a:lvl2pPr lvl="1" algn="ctr">
              <a:lnSpc>
                <a:spcPct val="100000"/>
              </a:lnSpc>
              <a:spcBef>
                <a:spcPts val="747"/>
              </a:spcBef>
              <a:spcAft>
                <a:spcPts val="0"/>
              </a:spcAft>
              <a:buClr>
                <a:srgbClr val="888888"/>
              </a:buClr>
              <a:buSzPts val="3733"/>
              <a:buNone/>
              <a:defRPr>
                <a:solidFill>
                  <a:srgbClr val="888888"/>
                </a:solidFill>
              </a:defRPr>
            </a:lvl2pPr>
            <a:lvl3pPr lvl="2" algn="ctr">
              <a:lnSpc>
                <a:spcPct val="100000"/>
              </a:lnSpc>
              <a:spcBef>
                <a:spcPts val="640"/>
              </a:spcBef>
              <a:spcAft>
                <a:spcPts val="0"/>
              </a:spcAft>
              <a:buClr>
                <a:srgbClr val="888888"/>
              </a:buClr>
              <a:buSzPts val="3200"/>
              <a:buNone/>
              <a:defRPr>
                <a:solidFill>
                  <a:srgbClr val="888888"/>
                </a:solidFill>
              </a:defRPr>
            </a:lvl3pPr>
            <a:lvl4pPr lvl="3" algn="ctr">
              <a:lnSpc>
                <a:spcPct val="100000"/>
              </a:lnSpc>
              <a:spcBef>
                <a:spcPts val="533"/>
              </a:spcBef>
              <a:spcAft>
                <a:spcPts val="0"/>
              </a:spcAft>
              <a:buClr>
                <a:srgbClr val="888888"/>
              </a:buClr>
              <a:buSzPts val="2667"/>
              <a:buNone/>
              <a:defRPr>
                <a:solidFill>
                  <a:srgbClr val="888888"/>
                </a:solidFill>
              </a:defRPr>
            </a:lvl4pPr>
            <a:lvl5pPr lvl="4" algn="ctr">
              <a:lnSpc>
                <a:spcPct val="100000"/>
              </a:lnSpc>
              <a:spcBef>
                <a:spcPts val="533"/>
              </a:spcBef>
              <a:spcAft>
                <a:spcPts val="0"/>
              </a:spcAft>
              <a:buClr>
                <a:srgbClr val="888888"/>
              </a:buClr>
              <a:buSzPts val="2667"/>
              <a:buNone/>
              <a:defRPr>
                <a:solidFill>
                  <a:srgbClr val="888888"/>
                </a:solidFill>
              </a:defRPr>
            </a:lvl5pPr>
            <a:lvl6pPr lvl="5" algn="ctr">
              <a:lnSpc>
                <a:spcPct val="100000"/>
              </a:lnSpc>
              <a:spcBef>
                <a:spcPts val="533"/>
              </a:spcBef>
              <a:spcAft>
                <a:spcPts val="0"/>
              </a:spcAft>
              <a:buClr>
                <a:srgbClr val="888888"/>
              </a:buClr>
              <a:buSzPts val="2667"/>
              <a:buNone/>
              <a:defRPr>
                <a:solidFill>
                  <a:srgbClr val="888888"/>
                </a:solidFill>
              </a:defRPr>
            </a:lvl6pPr>
            <a:lvl7pPr lvl="6" algn="ctr">
              <a:lnSpc>
                <a:spcPct val="100000"/>
              </a:lnSpc>
              <a:spcBef>
                <a:spcPts val="533"/>
              </a:spcBef>
              <a:spcAft>
                <a:spcPts val="0"/>
              </a:spcAft>
              <a:buClr>
                <a:srgbClr val="888888"/>
              </a:buClr>
              <a:buSzPts val="2667"/>
              <a:buNone/>
              <a:defRPr>
                <a:solidFill>
                  <a:srgbClr val="888888"/>
                </a:solidFill>
              </a:defRPr>
            </a:lvl7pPr>
            <a:lvl8pPr lvl="7" algn="ctr">
              <a:lnSpc>
                <a:spcPct val="100000"/>
              </a:lnSpc>
              <a:spcBef>
                <a:spcPts val="533"/>
              </a:spcBef>
              <a:spcAft>
                <a:spcPts val="0"/>
              </a:spcAft>
              <a:buClr>
                <a:srgbClr val="888888"/>
              </a:buClr>
              <a:buSzPts val="2667"/>
              <a:buNone/>
              <a:defRPr>
                <a:solidFill>
                  <a:srgbClr val="888888"/>
                </a:solidFill>
              </a:defRPr>
            </a:lvl8pPr>
            <a:lvl9pPr lvl="8" algn="ctr">
              <a:lnSpc>
                <a:spcPct val="100000"/>
              </a:lnSpc>
              <a:spcBef>
                <a:spcPts val="533"/>
              </a:spcBef>
              <a:spcAft>
                <a:spcPts val="0"/>
              </a:spcAft>
              <a:buClr>
                <a:srgbClr val="888888"/>
              </a:buClr>
              <a:buSzPts val="2667"/>
              <a:buNone/>
              <a:defRPr>
                <a:solidFill>
                  <a:srgbClr val="888888"/>
                </a:solidFill>
              </a:defRPr>
            </a:lvl9pPr>
          </a:lstStyle>
          <a:p>
            <a:endParaRPr/>
          </a:p>
        </p:txBody>
      </p:sp>
      <p:sp>
        <p:nvSpPr>
          <p:cNvPr id="94" name="Google Shape;94;p43"/>
          <p:cNvSpPr txBox="1">
            <a:spLocks noGrp="1"/>
          </p:cNvSpPr>
          <p:nvPr>
            <p:ph type="dt" idx="10"/>
          </p:nvPr>
        </p:nvSpPr>
        <p:spPr>
          <a:xfrm>
            <a:off x="609601" y="6356352"/>
            <a:ext cx="2844800" cy="365125"/>
          </a:xfrm>
          <a:prstGeom prst="rect">
            <a:avLst/>
          </a:prstGeom>
          <a:noFill/>
          <a:ln>
            <a:noFill/>
          </a:ln>
        </p:spPr>
        <p:txBody>
          <a:bodyPr spcFirstLastPara="1" wrap="square" lIns="91125" tIns="45550" rIns="91125" bIns="4555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43"/>
          <p:cNvSpPr txBox="1">
            <a:spLocks noGrp="1"/>
          </p:cNvSpPr>
          <p:nvPr>
            <p:ph type="ftr" idx="11"/>
          </p:nvPr>
        </p:nvSpPr>
        <p:spPr>
          <a:xfrm>
            <a:off x="4165601" y="6356352"/>
            <a:ext cx="3860800" cy="365125"/>
          </a:xfrm>
          <a:prstGeom prst="rect">
            <a:avLst/>
          </a:prstGeom>
          <a:noFill/>
          <a:ln>
            <a:noFill/>
          </a:ln>
        </p:spPr>
        <p:txBody>
          <a:bodyPr spcFirstLastPara="1" wrap="square" lIns="91125" tIns="45550" rIns="91125" bIns="4555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43"/>
          <p:cNvSpPr txBox="1">
            <a:spLocks noGrp="1"/>
          </p:cNvSpPr>
          <p:nvPr>
            <p:ph type="sldNum" idx="12"/>
          </p:nvPr>
        </p:nvSpPr>
        <p:spPr>
          <a:xfrm>
            <a:off x="8737601" y="6356352"/>
            <a:ext cx="2844800" cy="365125"/>
          </a:xfrm>
          <a:prstGeom prst="rect">
            <a:avLst/>
          </a:prstGeom>
          <a:noFill/>
          <a:ln>
            <a:noFill/>
          </a:ln>
        </p:spPr>
        <p:txBody>
          <a:bodyPr spcFirstLastPara="1" wrap="square" lIns="91125" tIns="45550" rIns="91125" bIns="45550" anchor="ctr" anchorCtr="0">
            <a:noAutofit/>
          </a:bodyPr>
          <a:lstStyle>
            <a:lvl1pPr marL="0" marR="0" lvl="0"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600"/>
              <a:buFont typeface="Arial"/>
              <a:buNone/>
              <a:defRPr sz="16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014092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74971" y="2001838"/>
            <a:ext cx="10255204" cy="997196"/>
          </a:xfrm>
        </p:spPr>
        <p:txBody>
          <a:bodyPr wrap="square" anchor="t" anchorCtr="0">
            <a:spAutoFit/>
          </a:bodyPr>
          <a:lstStyle>
            <a:lvl1pPr algn="l">
              <a:defRPr sz="3600" baseline="0">
                <a:latin typeface="Arial" charset="0"/>
                <a:ea typeface="Arial" charset="0"/>
                <a:cs typeface="Arial" charset="0"/>
              </a:defRPr>
            </a:lvl1pPr>
          </a:lstStyle>
          <a:p>
            <a:r>
              <a:rPr lang="en-US"/>
              <a:t>Click to edit Title. Adjust from 36 – 40 pt. font. Two lines maximum.</a:t>
            </a:r>
          </a:p>
        </p:txBody>
      </p:sp>
      <p:sp>
        <p:nvSpPr>
          <p:cNvPr id="3" name="Subtitle 2"/>
          <p:cNvSpPr>
            <a:spLocks noGrp="1"/>
          </p:cNvSpPr>
          <p:nvPr>
            <p:ph type="subTitle" idx="1" hasCustomPrompt="1"/>
          </p:nvPr>
        </p:nvSpPr>
        <p:spPr>
          <a:xfrm>
            <a:off x="771610" y="3244335"/>
            <a:ext cx="10258564" cy="374718"/>
          </a:xfrm>
        </p:spPr>
        <p:txBody>
          <a:bodyPr wrap="square">
            <a:spAutoFit/>
          </a:bodyPr>
          <a:lstStyle>
            <a:lvl1pPr marL="0" indent="0" algn="l">
              <a:buNone/>
              <a:defRPr sz="2400" b="1">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20" name="Text Placeholder 19"/>
          <p:cNvSpPr>
            <a:spLocks noGrp="1"/>
          </p:cNvSpPr>
          <p:nvPr>
            <p:ph type="body" sz="quarter" idx="10"/>
          </p:nvPr>
        </p:nvSpPr>
        <p:spPr>
          <a:xfrm>
            <a:off x="771611" y="5961880"/>
            <a:ext cx="2082752" cy="974626"/>
          </a:xfrm>
        </p:spPr>
        <p:txBody>
          <a:bodyPr>
            <a:noAutofit/>
          </a:bodyPr>
          <a:lstStyle>
            <a:lvl1pPr marL="0" indent="0">
              <a:lnSpc>
                <a:spcPct val="120000"/>
              </a:lnSpc>
              <a:spcBef>
                <a:spcPts val="0"/>
              </a:spcBef>
              <a:buFontTx/>
              <a:buNone/>
              <a:defRPr sz="900" b="0" i="0">
                <a:latin typeface="Arial" charset="0"/>
                <a:ea typeface="Arial" charset="0"/>
                <a:cs typeface="Arial" charset="0"/>
              </a:defRPr>
            </a:lvl1pPr>
            <a:lvl2pPr marL="0" indent="0">
              <a:lnSpc>
                <a:spcPct val="120000"/>
              </a:lnSpc>
              <a:spcBef>
                <a:spcPts val="0"/>
              </a:spcBef>
              <a:buFontTx/>
              <a:buNone/>
              <a:defRPr sz="900" b="0" i="0">
                <a:latin typeface="Arial" charset="0"/>
                <a:ea typeface="Arial" charset="0"/>
                <a:cs typeface="Arial" charset="0"/>
              </a:defRPr>
            </a:lvl2pPr>
            <a:lvl3pPr marL="0" indent="0">
              <a:lnSpc>
                <a:spcPct val="120000"/>
              </a:lnSpc>
              <a:spcBef>
                <a:spcPts val="0"/>
              </a:spcBef>
              <a:buFontTx/>
              <a:buNone/>
              <a:defRPr sz="900" b="0" i="0">
                <a:latin typeface="Arial" charset="0"/>
                <a:ea typeface="Arial" charset="0"/>
                <a:cs typeface="Arial" charset="0"/>
              </a:defRPr>
            </a:lvl3pPr>
            <a:lvl4pPr marL="0" indent="0">
              <a:lnSpc>
                <a:spcPct val="120000"/>
              </a:lnSpc>
              <a:spcBef>
                <a:spcPts val="0"/>
              </a:spcBef>
              <a:buFontTx/>
              <a:buNone/>
              <a:defRPr sz="900" b="0" i="0">
                <a:latin typeface="Arial" charset="0"/>
                <a:ea typeface="Arial" charset="0"/>
                <a:cs typeface="Arial" charset="0"/>
              </a:defRPr>
            </a:lvl4pPr>
            <a:lvl5pPr marL="0" indent="0">
              <a:lnSpc>
                <a:spcPct val="100000"/>
              </a:lnSpc>
              <a:buFontTx/>
              <a:buNone/>
              <a:defRPr sz="110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19"/>
          <p:cNvSpPr>
            <a:spLocks noGrp="1"/>
          </p:cNvSpPr>
          <p:nvPr>
            <p:ph type="body" sz="quarter" idx="11"/>
          </p:nvPr>
        </p:nvSpPr>
        <p:spPr>
          <a:xfrm>
            <a:off x="3067221" y="5972638"/>
            <a:ext cx="2082752" cy="974626"/>
          </a:xfrm>
        </p:spPr>
        <p:txBody>
          <a:bodyPr>
            <a:noAutofit/>
          </a:bodyPr>
          <a:lstStyle>
            <a:lvl1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1pPr>
            <a:lvl2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2pPr>
            <a:lvl3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3pPr>
            <a:lvl4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4pPr>
            <a:lvl5pPr marL="0" indent="0">
              <a:lnSpc>
                <a:spcPct val="100000"/>
              </a:lnSpc>
              <a:buFontTx/>
              <a:buNone/>
              <a:defRPr sz="110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19"/>
          <p:cNvSpPr>
            <a:spLocks noGrp="1"/>
          </p:cNvSpPr>
          <p:nvPr>
            <p:ph type="body" sz="quarter" idx="12"/>
          </p:nvPr>
        </p:nvSpPr>
        <p:spPr>
          <a:xfrm>
            <a:off x="5351848" y="5972638"/>
            <a:ext cx="2082752" cy="936154"/>
          </a:xfrm>
        </p:spPr>
        <p:txBody>
          <a:bodyPr>
            <a:noAutofit/>
          </a:bodyPr>
          <a:lstStyle>
            <a:lvl1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1pPr>
            <a:lvl2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2pPr>
            <a:lvl3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3pPr>
            <a:lvl4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4pPr>
            <a:lvl5pPr marL="0" indent="0">
              <a:lnSpc>
                <a:spcPct val="100000"/>
              </a:lnSpc>
              <a:buFontTx/>
              <a:buNone/>
              <a:defRPr sz="105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6"/>
          <p:cNvSpPr>
            <a:spLocks noGrp="1"/>
          </p:cNvSpPr>
          <p:nvPr>
            <p:ph sz="quarter" idx="15" hasCustomPrompt="1"/>
          </p:nvPr>
        </p:nvSpPr>
        <p:spPr>
          <a:xfrm>
            <a:off x="771610" y="4956057"/>
            <a:ext cx="7905749" cy="274320"/>
          </a:xfrm>
        </p:spPr>
        <p:txBody>
          <a:bodyPr>
            <a:noAutofit/>
          </a:bodyPr>
          <a:lstStyle>
            <a:lvl1pPr marL="0" indent="0">
              <a:spcBef>
                <a:spcPts val="1200"/>
              </a:spcBef>
              <a:buFontTx/>
              <a:buNone/>
              <a:defRPr sz="1400" b="1" baseline="0"/>
            </a:lvl1pPr>
          </a:lstStyle>
          <a:p>
            <a:pPr lvl="0"/>
            <a:r>
              <a:rPr lang="en-US"/>
              <a:t>Click to add Presenters Name, Name &amp; Name</a:t>
            </a:r>
          </a:p>
        </p:txBody>
      </p:sp>
      <p:sp>
        <p:nvSpPr>
          <p:cNvPr id="14" name="Content Placeholder 6"/>
          <p:cNvSpPr>
            <a:spLocks noGrp="1"/>
          </p:cNvSpPr>
          <p:nvPr>
            <p:ph sz="quarter" idx="16" hasCustomPrompt="1"/>
          </p:nvPr>
        </p:nvSpPr>
        <p:spPr>
          <a:xfrm>
            <a:off x="771610" y="4689955"/>
            <a:ext cx="7905749" cy="274320"/>
          </a:xfrm>
        </p:spPr>
        <p:txBody>
          <a:bodyPr>
            <a:noAutofit/>
          </a:bodyPr>
          <a:lstStyle>
            <a:lvl1pPr marL="0" indent="0">
              <a:spcBef>
                <a:spcPts val="1200"/>
              </a:spcBef>
              <a:buFontTx/>
              <a:buNone/>
              <a:defRPr sz="1400" b="1" baseline="0"/>
            </a:lvl1pPr>
          </a:lstStyle>
          <a:p>
            <a:pPr lvl="0"/>
            <a:r>
              <a:rPr lang="en-US"/>
              <a:t>Click to add “Presented By:”</a:t>
            </a:r>
          </a:p>
        </p:txBody>
      </p:sp>
      <p:sp>
        <p:nvSpPr>
          <p:cNvPr id="15" name="Content Placeholder 6"/>
          <p:cNvSpPr>
            <a:spLocks noGrp="1"/>
          </p:cNvSpPr>
          <p:nvPr>
            <p:ph sz="quarter" idx="17" hasCustomPrompt="1"/>
          </p:nvPr>
        </p:nvSpPr>
        <p:spPr>
          <a:xfrm>
            <a:off x="771610" y="5555495"/>
            <a:ext cx="4200815" cy="320040"/>
          </a:xfrm>
        </p:spPr>
        <p:txBody>
          <a:bodyPr>
            <a:noAutofit/>
          </a:bodyPr>
          <a:lstStyle>
            <a:lvl1pPr marL="0" indent="0">
              <a:spcBef>
                <a:spcPts val="1200"/>
              </a:spcBef>
              <a:buFontTx/>
              <a:buNone/>
              <a:defRPr sz="1400" b="0" baseline="0"/>
            </a:lvl1pPr>
          </a:lstStyle>
          <a:p>
            <a:pPr lvl="0"/>
            <a:r>
              <a:rPr lang="en-US"/>
              <a:t>Click to add Date</a:t>
            </a:r>
          </a:p>
        </p:txBody>
      </p:sp>
    </p:spTree>
    <p:extLst>
      <p:ext uri="{BB962C8B-B14F-4D97-AF65-F5344CB8AC3E}">
        <p14:creationId xmlns:p14="http://schemas.microsoft.com/office/powerpoint/2010/main" val="17107443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No Address">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774971" y="2001838"/>
            <a:ext cx="10255204" cy="997196"/>
          </a:xfrm>
        </p:spPr>
        <p:txBody>
          <a:bodyPr wrap="square" anchor="t" anchorCtr="0">
            <a:spAutoFit/>
          </a:bodyPr>
          <a:lstStyle>
            <a:lvl1pPr algn="l">
              <a:defRPr sz="3600" baseline="0">
                <a:latin typeface="Arial" charset="0"/>
                <a:ea typeface="Arial" charset="0"/>
                <a:cs typeface="Arial" charset="0"/>
              </a:defRPr>
            </a:lvl1pPr>
          </a:lstStyle>
          <a:p>
            <a:r>
              <a:rPr lang="en-US"/>
              <a:t>Click to edit Title. Adjust from 36 – 40 pt. font. Two lines maximum.</a:t>
            </a:r>
          </a:p>
        </p:txBody>
      </p:sp>
      <p:sp>
        <p:nvSpPr>
          <p:cNvPr id="3" name="Subtitle 2"/>
          <p:cNvSpPr>
            <a:spLocks noGrp="1"/>
          </p:cNvSpPr>
          <p:nvPr>
            <p:ph type="subTitle" idx="1" hasCustomPrompt="1"/>
          </p:nvPr>
        </p:nvSpPr>
        <p:spPr>
          <a:xfrm>
            <a:off x="771610" y="3244335"/>
            <a:ext cx="10258564" cy="374718"/>
          </a:xfrm>
        </p:spPr>
        <p:txBody>
          <a:bodyPr wrap="square">
            <a:spAutoFit/>
          </a:bodyPr>
          <a:lstStyle>
            <a:lvl1pPr marL="0" indent="0" algn="l">
              <a:buNone/>
              <a:defRPr sz="2400" b="1">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style</a:t>
            </a:r>
          </a:p>
        </p:txBody>
      </p:sp>
    </p:spTree>
    <p:extLst>
      <p:ext uri="{BB962C8B-B14F-4D97-AF65-F5344CB8AC3E}">
        <p14:creationId xmlns:p14="http://schemas.microsoft.com/office/powerpoint/2010/main" val="31233022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6" name="Text Placeholder 25"/>
          <p:cNvSpPr>
            <a:spLocks noGrp="1"/>
          </p:cNvSpPr>
          <p:nvPr>
            <p:ph type="body" sz="quarter" idx="10" hasCustomPrompt="1"/>
          </p:nvPr>
        </p:nvSpPr>
        <p:spPr>
          <a:xfrm>
            <a:off x="6354185" y="1217904"/>
            <a:ext cx="4876793" cy="415498"/>
          </a:xfrm>
        </p:spPr>
        <p:txBody>
          <a:bodyPr/>
          <a:lstStyle>
            <a:lvl1pPr marL="0" indent="0">
              <a:buFontTx/>
              <a:buNone/>
              <a:defRPr sz="1800" b="1">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Name Goes Here</a:t>
            </a:r>
          </a:p>
        </p:txBody>
      </p:sp>
      <p:sp>
        <p:nvSpPr>
          <p:cNvPr id="27" name="Text Placeholder 25"/>
          <p:cNvSpPr>
            <a:spLocks noGrp="1"/>
          </p:cNvSpPr>
          <p:nvPr>
            <p:ph type="body" sz="quarter" idx="11" hasCustomPrompt="1"/>
          </p:nvPr>
        </p:nvSpPr>
        <p:spPr>
          <a:xfrm>
            <a:off x="1153098" y="1219530"/>
            <a:ext cx="4876793" cy="415498"/>
          </a:xfrm>
        </p:spPr>
        <p:txBody>
          <a:bodyPr/>
          <a:lstStyle>
            <a:lvl1pPr marL="0" indent="0">
              <a:buFontTx/>
              <a:buNone/>
              <a:defRPr sz="1800" b="1" baseline="0">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Name Goes Here</a:t>
            </a:r>
          </a:p>
        </p:txBody>
      </p:sp>
      <p:sp>
        <p:nvSpPr>
          <p:cNvPr id="30" name="Text Placeholder 25"/>
          <p:cNvSpPr>
            <a:spLocks noGrp="1"/>
          </p:cNvSpPr>
          <p:nvPr>
            <p:ph type="body" sz="quarter" idx="12" hasCustomPrompt="1"/>
          </p:nvPr>
        </p:nvSpPr>
        <p:spPr>
          <a:xfrm>
            <a:off x="1153098" y="1518226"/>
            <a:ext cx="4876793"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Title Goes Here</a:t>
            </a:r>
          </a:p>
        </p:txBody>
      </p:sp>
      <p:sp>
        <p:nvSpPr>
          <p:cNvPr id="32" name="Text Placeholder 25"/>
          <p:cNvSpPr>
            <a:spLocks noGrp="1"/>
          </p:cNvSpPr>
          <p:nvPr>
            <p:ph type="body" sz="quarter" idx="13" hasCustomPrompt="1"/>
          </p:nvPr>
        </p:nvSpPr>
        <p:spPr>
          <a:xfrm>
            <a:off x="6354185" y="1518226"/>
            <a:ext cx="4876793"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Title Goes Here</a:t>
            </a:r>
          </a:p>
        </p:txBody>
      </p:sp>
      <p:sp>
        <p:nvSpPr>
          <p:cNvPr id="33" name="Text Placeholder 25"/>
          <p:cNvSpPr>
            <a:spLocks noGrp="1"/>
          </p:cNvSpPr>
          <p:nvPr>
            <p:ph type="body" sz="quarter" idx="14" hasCustomPrompt="1"/>
          </p:nvPr>
        </p:nvSpPr>
        <p:spPr>
          <a:xfrm>
            <a:off x="1153098" y="1930159"/>
            <a:ext cx="4876793" cy="1449178"/>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Description goes here</a:t>
            </a:r>
          </a:p>
        </p:txBody>
      </p:sp>
      <p:sp>
        <p:nvSpPr>
          <p:cNvPr id="34" name="Text Placeholder 25"/>
          <p:cNvSpPr>
            <a:spLocks noGrp="1"/>
          </p:cNvSpPr>
          <p:nvPr>
            <p:ph type="body" sz="quarter" idx="15" hasCustomPrompt="1"/>
          </p:nvPr>
        </p:nvSpPr>
        <p:spPr>
          <a:xfrm>
            <a:off x="6354185" y="1930159"/>
            <a:ext cx="4876793" cy="1449178"/>
          </a:xfrm>
        </p:spPr>
        <p:txBody>
          <a:bodyPr>
            <a:noAutofit/>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Description goes here</a:t>
            </a:r>
          </a:p>
        </p:txBody>
      </p:sp>
      <p:sp>
        <p:nvSpPr>
          <p:cNvPr id="35" name="Text Placeholder 25"/>
          <p:cNvSpPr>
            <a:spLocks noGrp="1"/>
          </p:cNvSpPr>
          <p:nvPr>
            <p:ph type="body" sz="quarter" idx="16" hasCustomPrompt="1"/>
          </p:nvPr>
        </p:nvSpPr>
        <p:spPr>
          <a:xfrm>
            <a:off x="6354185" y="3796099"/>
            <a:ext cx="4876793" cy="369332"/>
          </a:xfrm>
        </p:spPr>
        <p:txBody>
          <a:bodyPr/>
          <a:lstStyle>
            <a:lvl1pPr marL="0" indent="0">
              <a:buFontTx/>
              <a:buNone/>
              <a:defRPr sz="1600" b="1">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Name Goes Here</a:t>
            </a:r>
          </a:p>
        </p:txBody>
      </p:sp>
      <p:sp>
        <p:nvSpPr>
          <p:cNvPr id="36" name="Text Placeholder 25"/>
          <p:cNvSpPr>
            <a:spLocks noGrp="1"/>
          </p:cNvSpPr>
          <p:nvPr>
            <p:ph type="body" sz="quarter" idx="17" hasCustomPrompt="1"/>
          </p:nvPr>
        </p:nvSpPr>
        <p:spPr>
          <a:xfrm>
            <a:off x="1153098" y="3797725"/>
            <a:ext cx="4876793" cy="415498"/>
          </a:xfrm>
        </p:spPr>
        <p:txBody>
          <a:bodyPr/>
          <a:lstStyle>
            <a:lvl1pPr marL="0" indent="0">
              <a:buFontTx/>
              <a:buNone/>
              <a:defRPr sz="1800" b="1">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Name Goes Here</a:t>
            </a:r>
          </a:p>
        </p:txBody>
      </p:sp>
      <p:sp>
        <p:nvSpPr>
          <p:cNvPr id="37" name="Text Placeholder 25"/>
          <p:cNvSpPr>
            <a:spLocks noGrp="1"/>
          </p:cNvSpPr>
          <p:nvPr>
            <p:ph type="body" sz="quarter" idx="18" hasCustomPrompt="1"/>
          </p:nvPr>
        </p:nvSpPr>
        <p:spPr>
          <a:xfrm>
            <a:off x="1153098" y="4096421"/>
            <a:ext cx="4876793"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Title Goes Here</a:t>
            </a:r>
          </a:p>
        </p:txBody>
      </p:sp>
      <p:sp>
        <p:nvSpPr>
          <p:cNvPr id="38" name="Text Placeholder 25"/>
          <p:cNvSpPr>
            <a:spLocks noGrp="1"/>
          </p:cNvSpPr>
          <p:nvPr>
            <p:ph type="body" sz="quarter" idx="19" hasCustomPrompt="1"/>
          </p:nvPr>
        </p:nvSpPr>
        <p:spPr>
          <a:xfrm>
            <a:off x="6354185" y="4096421"/>
            <a:ext cx="4876793"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Title Goes Here</a:t>
            </a:r>
          </a:p>
        </p:txBody>
      </p:sp>
      <p:sp>
        <p:nvSpPr>
          <p:cNvPr id="39" name="Text Placeholder 25"/>
          <p:cNvSpPr>
            <a:spLocks noGrp="1"/>
          </p:cNvSpPr>
          <p:nvPr>
            <p:ph type="body" sz="quarter" idx="20" hasCustomPrompt="1"/>
          </p:nvPr>
        </p:nvSpPr>
        <p:spPr>
          <a:xfrm>
            <a:off x="1153098" y="4486838"/>
            <a:ext cx="4876793" cy="1449178"/>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Description goes here</a:t>
            </a:r>
          </a:p>
        </p:txBody>
      </p:sp>
      <p:sp>
        <p:nvSpPr>
          <p:cNvPr id="40" name="Text Placeholder 25"/>
          <p:cNvSpPr>
            <a:spLocks noGrp="1"/>
          </p:cNvSpPr>
          <p:nvPr>
            <p:ph type="body" sz="quarter" idx="21" hasCustomPrompt="1"/>
          </p:nvPr>
        </p:nvSpPr>
        <p:spPr>
          <a:xfrm>
            <a:off x="6354185" y="4486838"/>
            <a:ext cx="4876793" cy="1449178"/>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Description goes here</a:t>
            </a:r>
          </a:p>
        </p:txBody>
      </p:sp>
      <p:cxnSp>
        <p:nvCxnSpPr>
          <p:cNvPr id="14" name="Straight Connector 13"/>
          <p:cNvCxnSpPr/>
          <p:nvPr userDrawn="1"/>
        </p:nvCxnSpPr>
        <p:spPr>
          <a:xfrm>
            <a:off x="1153100" y="1812108"/>
            <a:ext cx="524445"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1153100" y="4382538"/>
            <a:ext cx="524445"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6354184" y="1812108"/>
            <a:ext cx="524445"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6354184" y="4382538"/>
            <a:ext cx="524445"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83948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resenters with Pictures">
    <p:spTree>
      <p:nvGrpSpPr>
        <p:cNvPr id="1" name=""/>
        <p:cNvGrpSpPr/>
        <p:nvPr/>
      </p:nvGrpSpPr>
      <p:grpSpPr>
        <a:xfrm>
          <a:off x="0" y="0"/>
          <a:ext cx="0" cy="0"/>
          <a:chOff x="0" y="0"/>
          <a:chExt cx="0" cy="0"/>
        </a:xfrm>
      </p:grpSpPr>
      <p:sp>
        <p:nvSpPr>
          <p:cNvPr id="44" name="Picture Placeholder 4"/>
          <p:cNvSpPr>
            <a:spLocks noGrp="1"/>
          </p:cNvSpPr>
          <p:nvPr>
            <p:ph type="pic" sz="quarter" idx="28"/>
          </p:nvPr>
        </p:nvSpPr>
        <p:spPr>
          <a:xfrm>
            <a:off x="6395396" y="3551826"/>
            <a:ext cx="1036395"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p:spPr>
        <p:txBody>
          <a:bodyPr/>
          <a:lstStyle/>
          <a:p>
            <a:r>
              <a:rPr lang="en-US"/>
              <a:t>Click icon to add picture</a:t>
            </a:r>
          </a:p>
        </p:txBody>
      </p:sp>
      <p:sp>
        <p:nvSpPr>
          <p:cNvPr id="31" name="Picture Placeholder 4"/>
          <p:cNvSpPr>
            <a:spLocks noGrp="1"/>
          </p:cNvSpPr>
          <p:nvPr>
            <p:ph type="pic" sz="quarter" idx="27"/>
          </p:nvPr>
        </p:nvSpPr>
        <p:spPr>
          <a:xfrm>
            <a:off x="947815" y="3550808"/>
            <a:ext cx="1036395"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a:ln>
            <a:noFill/>
          </a:ln>
        </p:spPr>
        <p:txBody>
          <a:bodyPr/>
          <a:lstStyle/>
          <a:p>
            <a:r>
              <a:rPr lang="en-US"/>
              <a:t>Click icon to add picture</a:t>
            </a:r>
          </a:p>
        </p:txBody>
      </p:sp>
      <p:sp>
        <p:nvSpPr>
          <p:cNvPr id="26" name="Text Placeholder 25"/>
          <p:cNvSpPr>
            <a:spLocks noGrp="1"/>
          </p:cNvSpPr>
          <p:nvPr>
            <p:ph type="body" sz="quarter" idx="10" hasCustomPrompt="1"/>
          </p:nvPr>
        </p:nvSpPr>
        <p:spPr>
          <a:xfrm>
            <a:off x="6899250" y="1777496"/>
            <a:ext cx="4769988" cy="415498"/>
          </a:xfrm>
        </p:spPr>
        <p:txBody>
          <a:bodyPr>
            <a:normAutofit/>
          </a:bodyPr>
          <a:lstStyle>
            <a:lvl1pPr marL="0" indent="0">
              <a:buFontTx/>
              <a:buNone/>
              <a:defRPr lang="en-US" sz="1800" b="1" kern="1200" baseline="0" dirty="0" smtClean="0">
                <a:solidFill>
                  <a:schemeClr val="tx2"/>
                </a:solidFill>
                <a:latin typeface="Georgia" panose="02040502050405020303" pitchFamily="18" charset="0"/>
                <a:ea typeface="Arial" charset="0"/>
                <a:cs typeface="Arial"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marL="0" lvl="0" indent="0" algn="l" defTabSz="914400" rtl="0" eaLnBrk="1" latinLnBrk="0" hangingPunct="1">
              <a:lnSpc>
                <a:spcPct val="110000"/>
              </a:lnSpc>
              <a:spcBef>
                <a:spcPts val="1200"/>
              </a:spcBef>
              <a:buClr>
                <a:schemeClr val="accent2"/>
              </a:buClr>
              <a:buSzPct val="90000"/>
              <a:buFontTx/>
              <a:buNone/>
            </a:pPr>
            <a:r>
              <a:rPr lang="en-US"/>
              <a:t>Name Goes Here</a:t>
            </a:r>
          </a:p>
        </p:txBody>
      </p:sp>
      <p:sp>
        <p:nvSpPr>
          <p:cNvPr id="27" name="Text Placeholder 25"/>
          <p:cNvSpPr>
            <a:spLocks noGrp="1"/>
          </p:cNvSpPr>
          <p:nvPr>
            <p:ph type="body" sz="quarter" idx="11" hasCustomPrompt="1"/>
          </p:nvPr>
        </p:nvSpPr>
        <p:spPr>
          <a:xfrm>
            <a:off x="1454305" y="1778104"/>
            <a:ext cx="4856849" cy="415498"/>
          </a:xfrm>
          <a:ln>
            <a:noFill/>
          </a:ln>
        </p:spPr>
        <p:txBody>
          <a:bodyPr/>
          <a:lstStyle>
            <a:lvl1pPr marL="0" indent="0">
              <a:buFontTx/>
              <a:buNone/>
              <a:defRPr sz="1800" b="1" baseline="0">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Name Goes Here</a:t>
            </a:r>
          </a:p>
        </p:txBody>
      </p:sp>
      <p:sp>
        <p:nvSpPr>
          <p:cNvPr id="30" name="Text Placeholder 25"/>
          <p:cNvSpPr>
            <a:spLocks noGrp="1"/>
          </p:cNvSpPr>
          <p:nvPr>
            <p:ph type="body" sz="quarter" idx="12" hasCustomPrompt="1"/>
          </p:nvPr>
        </p:nvSpPr>
        <p:spPr>
          <a:xfrm>
            <a:off x="1454305" y="2076800"/>
            <a:ext cx="3659535" cy="276999"/>
          </a:xfrm>
          <a:ln>
            <a:noFill/>
          </a:ln>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Title Goes Here</a:t>
            </a:r>
          </a:p>
        </p:txBody>
      </p:sp>
      <p:sp>
        <p:nvSpPr>
          <p:cNvPr id="32" name="Text Placeholder 25"/>
          <p:cNvSpPr>
            <a:spLocks noGrp="1"/>
          </p:cNvSpPr>
          <p:nvPr>
            <p:ph type="body" sz="quarter" idx="13" hasCustomPrompt="1"/>
          </p:nvPr>
        </p:nvSpPr>
        <p:spPr>
          <a:xfrm>
            <a:off x="6899250" y="2077818"/>
            <a:ext cx="365953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Title Goes Here</a:t>
            </a:r>
          </a:p>
        </p:txBody>
      </p:sp>
      <p:sp>
        <p:nvSpPr>
          <p:cNvPr id="33" name="Text Placeholder 25"/>
          <p:cNvSpPr>
            <a:spLocks noGrp="1"/>
          </p:cNvSpPr>
          <p:nvPr>
            <p:ph type="body" sz="quarter" idx="14" hasCustomPrompt="1"/>
          </p:nvPr>
        </p:nvSpPr>
        <p:spPr>
          <a:xfrm>
            <a:off x="1454305" y="2467218"/>
            <a:ext cx="4856849" cy="826573"/>
          </a:xfrm>
          <a:ln>
            <a:noFill/>
          </a:ln>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Description goes here</a:t>
            </a:r>
          </a:p>
        </p:txBody>
      </p:sp>
      <p:sp>
        <p:nvSpPr>
          <p:cNvPr id="34" name="Text Placeholder 25"/>
          <p:cNvSpPr>
            <a:spLocks noGrp="1"/>
          </p:cNvSpPr>
          <p:nvPr>
            <p:ph type="body" sz="quarter" idx="15" hasCustomPrompt="1"/>
          </p:nvPr>
        </p:nvSpPr>
        <p:spPr>
          <a:xfrm>
            <a:off x="6899250" y="2468236"/>
            <a:ext cx="4769745" cy="826573"/>
          </a:xfrm>
        </p:spPr>
        <p:txBody>
          <a:bodyPr>
            <a:noAutofit/>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Description goes here</a:t>
            </a:r>
          </a:p>
        </p:txBody>
      </p:sp>
      <p:sp>
        <p:nvSpPr>
          <p:cNvPr id="35" name="Text Placeholder 25"/>
          <p:cNvSpPr>
            <a:spLocks noGrp="1"/>
          </p:cNvSpPr>
          <p:nvPr>
            <p:ph type="body" sz="quarter" idx="16" hasCustomPrompt="1"/>
          </p:nvPr>
        </p:nvSpPr>
        <p:spPr>
          <a:xfrm>
            <a:off x="6884906" y="4430997"/>
            <a:ext cx="4769988" cy="415498"/>
          </a:xfrm>
        </p:spPr>
        <p:txBody>
          <a:bodyPr>
            <a:normAutofit/>
          </a:bodyPr>
          <a:lstStyle>
            <a:lvl1pPr marL="0" indent="0">
              <a:buFontTx/>
              <a:buNone/>
              <a:defRPr lang="en-US" sz="1800" b="1" kern="1200" baseline="0" dirty="0" smtClean="0">
                <a:solidFill>
                  <a:schemeClr val="tx2"/>
                </a:solidFill>
                <a:latin typeface="Georgia" panose="02040502050405020303" pitchFamily="18" charset="0"/>
                <a:ea typeface="Arial" charset="0"/>
                <a:cs typeface="Arial"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marL="0" lvl="0" indent="0" algn="l" defTabSz="914400" rtl="0" eaLnBrk="1" latinLnBrk="0" hangingPunct="1">
              <a:lnSpc>
                <a:spcPct val="110000"/>
              </a:lnSpc>
              <a:spcBef>
                <a:spcPts val="1200"/>
              </a:spcBef>
              <a:buClr>
                <a:schemeClr val="accent2"/>
              </a:buClr>
              <a:buSzPct val="90000"/>
              <a:buFontTx/>
              <a:buNone/>
            </a:pPr>
            <a:r>
              <a:rPr lang="en-US"/>
              <a:t>Name Goes Here</a:t>
            </a:r>
          </a:p>
        </p:txBody>
      </p:sp>
      <p:sp>
        <p:nvSpPr>
          <p:cNvPr id="36" name="Text Placeholder 25"/>
          <p:cNvSpPr>
            <a:spLocks noGrp="1"/>
          </p:cNvSpPr>
          <p:nvPr>
            <p:ph type="body" sz="quarter" idx="17" hasCustomPrompt="1"/>
          </p:nvPr>
        </p:nvSpPr>
        <p:spPr>
          <a:xfrm>
            <a:off x="1439961" y="4431605"/>
            <a:ext cx="4856849" cy="415498"/>
          </a:xfrm>
          <a:ln>
            <a:noFill/>
          </a:ln>
        </p:spPr>
        <p:txBody>
          <a:bodyPr>
            <a:normAutofit/>
          </a:bodyPr>
          <a:lstStyle>
            <a:lvl1pPr marL="0" indent="0">
              <a:buFontTx/>
              <a:buNone/>
              <a:defRPr lang="en-US" sz="1800" b="1" kern="1200" baseline="0" dirty="0" smtClean="0">
                <a:solidFill>
                  <a:schemeClr val="tx2"/>
                </a:solidFill>
                <a:latin typeface="Georgia" panose="02040502050405020303" pitchFamily="18" charset="0"/>
                <a:ea typeface="Arial" charset="0"/>
                <a:cs typeface="Arial"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marL="0" lvl="0" indent="0" algn="l" defTabSz="914400" rtl="0" eaLnBrk="1" latinLnBrk="0" hangingPunct="1">
              <a:lnSpc>
                <a:spcPct val="110000"/>
              </a:lnSpc>
              <a:spcBef>
                <a:spcPts val="1200"/>
              </a:spcBef>
              <a:buClr>
                <a:schemeClr val="accent2"/>
              </a:buClr>
              <a:buSzPct val="90000"/>
              <a:buFontTx/>
              <a:buNone/>
            </a:pPr>
            <a:r>
              <a:rPr lang="en-US"/>
              <a:t>Name Goes Here</a:t>
            </a:r>
          </a:p>
        </p:txBody>
      </p:sp>
      <p:sp>
        <p:nvSpPr>
          <p:cNvPr id="37" name="Text Placeholder 25"/>
          <p:cNvSpPr>
            <a:spLocks noGrp="1"/>
          </p:cNvSpPr>
          <p:nvPr>
            <p:ph type="body" sz="quarter" idx="18" hasCustomPrompt="1"/>
          </p:nvPr>
        </p:nvSpPr>
        <p:spPr>
          <a:xfrm>
            <a:off x="1439960" y="4730301"/>
            <a:ext cx="3659535" cy="276999"/>
          </a:xfrm>
          <a:ln>
            <a:noFill/>
          </a:ln>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Title Goes Here</a:t>
            </a:r>
          </a:p>
        </p:txBody>
      </p:sp>
      <p:sp>
        <p:nvSpPr>
          <p:cNvPr id="38" name="Text Placeholder 25"/>
          <p:cNvSpPr>
            <a:spLocks noGrp="1"/>
          </p:cNvSpPr>
          <p:nvPr>
            <p:ph type="body" sz="quarter" idx="19" hasCustomPrompt="1"/>
          </p:nvPr>
        </p:nvSpPr>
        <p:spPr>
          <a:xfrm>
            <a:off x="6884906" y="4731319"/>
            <a:ext cx="365953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Title Goes Here</a:t>
            </a:r>
          </a:p>
        </p:txBody>
      </p:sp>
      <p:sp>
        <p:nvSpPr>
          <p:cNvPr id="39" name="Text Placeholder 25"/>
          <p:cNvSpPr>
            <a:spLocks noGrp="1"/>
          </p:cNvSpPr>
          <p:nvPr>
            <p:ph type="body" sz="quarter" idx="20" hasCustomPrompt="1"/>
          </p:nvPr>
        </p:nvSpPr>
        <p:spPr>
          <a:xfrm>
            <a:off x="1439962" y="5131477"/>
            <a:ext cx="4870477" cy="826573"/>
          </a:xfrm>
          <a:ln>
            <a:noFill/>
          </a:ln>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Description goes here</a:t>
            </a:r>
          </a:p>
        </p:txBody>
      </p:sp>
      <p:sp>
        <p:nvSpPr>
          <p:cNvPr id="40" name="Text Placeholder 25"/>
          <p:cNvSpPr>
            <a:spLocks noGrp="1"/>
          </p:cNvSpPr>
          <p:nvPr>
            <p:ph type="body" sz="quarter" idx="21" hasCustomPrompt="1"/>
          </p:nvPr>
        </p:nvSpPr>
        <p:spPr>
          <a:xfrm>
            <a:off x="6884906" y="5132495"/>
            <a:ext cx="4783373" cy="826573"/>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a:t>Description goes here</a:t>
            </a:r>
          </a:p>
        </p:txBody>
      </p:sp>
      <p:sp>
        <p:nvSpPr>
          <p:cNvPr id="41" name="Picture Placeholder 4"/>
          <p:cNvSpPr>
            <a:spLocks noGrp="1"/>
          </p:cNvSpPr>
          <p:nvPr>
            <p:ph type="pic" sz="quarter" idx="23"/>
          </p:nvPr>
        </p:nvSpPr>
        <p:spPr>
          <a:xfrm>
            <a:off x="947815" y="892609"/>
            <a:ext cx="1036395"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a:ln>
            <a:noFill/>
          </a:ln>
        </p:spPr>
        <p:txBody>
          <a:bodyPr/>
          <a:lstStyle/>
          <a:p>
            <a:r>
              <a:rPr lang="en-US"/>
              <a:t>Click icon to add picture</a:t>
            </a:r>
          </a:p>
        </p:txBody>
      </p:sp>
      <p:sp>
        <p:nvSpPr>
          <p:cNvPr id="28" name="Picture Placeholder 4"/>
          <p:cNvSpPr>
            <a:spLocks noGrp="1"/>
          </p:cNvSpPr>
          <p:nvPr>
            <p:ph type="pic" sz="quarter" idx="26"/>
          </p:nvPr>
        </p:nvSpPr>
        <p:spPr>
          <a:xfrm>
            <a:off x="6395396" y="893627"/>
            <a:ext cx="1036395"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p:spPr>
        <p:txBody>
          <a:bodyPr/>
          <a:lstStyle/>
          <a:p>
            <a:r>
              <a:rPr lang="en-US"/>
              <a:t>Click icon to add picture</a:t>
            </a:r>
          </a:p>
        </p:txBody>
      </p:sp>
      <p:cxnSp>
        <p:nvCxnSpPr>
          <p:cNvPr id="45" name="Straight Connector 44"/>
          <p:cNvCxnSpPr/>
          <p:nvPr userDrawn="1"/>
        </p:nvCxnSpPr>
        <p:spPr>
          <a:xfrm>
            <a:off x="1439963" y="2396081"/>
            <a:ext cx="524445"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1439963" y="5063333"/>
            <a:ext cx="524445"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6884906" y="2397099"/>
            <a:ext cx="524445"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6884906" y="5064351"/>
            <a:ext cx="524445"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4648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4737053" y="1280161"/>
            <a:ext cx="6666051" cy="330073"/>
          </a:xfrm>
        </p:spPr>
        <p:txBody>
          <a:bodyPr anchor="ctr">
            <a:noAutofit/>
          </a:bodyPr>
          <a:lstStyle>
            <a:lvl1pPr marL="0" indent="0">
              <a:lnSpc>
                <a:spcPct val="120000"/>
              </a:lnSpc>
              <a:spcBef>
                <a:spcPts val="1800"/>
              </a:spcBef>
              <a:spcAft>
                <a:spcPts val="1200"/>
              </a:spcAft>
              <a:buNone/>
              <a:defRPr sz="1400" b="1" i="0" cap="all" spc="3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Content Placeholder 2"/>
          <p:cNvSpPr>
            <a:spLocks noGrp="1"/>
          </p:cNvSpPr>
          <p:nvPr>
            <p:ph idx="12"/>
          </p:nvPr>
        </p:nvSpPr>
        <p:spPr>
          <a:xfrm>
            <a:off x="4737051" y="1639531"/>
            <a:ext cx="6666053" cy="1258486"/>
          </a:xfrm>
        </p:spPr>
        <p:txBody>
          <a:bodyPr>
            <a:spAutoFit/>
          </a:bodyPr>
          <a:lstStyle>
            <a:lvl1pPr marL="225425" marR="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lang="en-US" sz="1200" kern="1200" dirty="0" smtClean="0">
                <a:solidFill>
                  <a:schemeClr val="tx2"/>
                </a:solidFill>
                <a:latin typeface="Arial" charset="0"/>
                <a:ea typeface="Arial" charset="0"/>
                <a:cs typeface="Arial" charset="0"/>
              </a:defRPr>
            </a:lvl1pPr>
            <a:lvl2pPr marL="398463"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a:lvl2pPr>
            <a:lvl3pPr marL="569913" marR="0" indent="-171450"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3pPr>
            <a:lvl4pPr marL="742950"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4pPr>
            <a:lvl5pPr marL="0" indent="0">
              <a:lnSpc>
                <a:spcPct val="120000"/>
              </a:lnSpc>
              <a:buFont typeface="Wingdings 2" panose="05020102010507070707" pitchFamily="18" charset="2"/>
              <a:buNone/>
              <a:defRPr sz="1400">
                <a:latin typeface="Arial" charset="0"/>
                <a:ea typeface="Arial" charset="0"/>
                <a:cs typeface="Arial" charset="0"/>
              </a:defRPr>
            </a:lvl5pPr>
          </a:lstStyle>
          <a:p>
            <a:pPr marL="225425" marR="0" lvl="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Click to edit Master text styles</a:t>
            </a:r>
          </a:p>
          <a:p>
            <a:pPr marL="225425" marR="0" lvl="1"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Second level</a:t>
            </a:r>
          </a:p>
          <a:p>
            <a:pPr marL="225425" marR="0" lvl="2"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Third level</a:t>
            </a:r>
          </a:p>
          <a:p>
            <a:pPr marL="225425" marR="0" lvl="3"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Fourth level</a:t>
            </a:r>
          </a:p>
        </p:txBody>
      </p:sp>
      <p:sp>
        <p:nvSpPr>
          <p:cNvPr id="8" name="Content Placeholder 2"/>
          <p:cNvSpPr>
            <a:spLocks noGrp="1"/>
          </p:cNvSpPr>
          <p:nvPr>
            <p:ph idx="14"/>
          </p:nvPr>
        </p:nvSpPr>
        <p:spPr>
          <a:xfrm>
            <a:off x="4737050" y="3298838"/>
            <a:ext cx="6665415" cy="1258486"/>
          </a:xfrm>
        </p:spPr>
        <p:txBody>
          <a:bodyPr>
            <a:spAutoFit/>
          </a:bodyPr>
          <a:lstStyle>
            <a:lvl1pPr marL="225425" marR="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lang="en-US" sz="1200" kern="1200" dirty="0" smtClean="0">
                <a:solidFill>
                  <a:schemeClr val="tx2"/>
                </a:solidFill>
                <a:latin typeface="Arial" charset="0"/>
                <a:ea typeface="Arial" charset="0"/>
                <a:cs typeface="Arial" charset="0"/>
              </a:defRPr>
            </a:lvl1pPr>
            <a:lvl2pPr marL="398463"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a:lvl2pPr>
            <a:lvl3pPr marL="569913" marR="0" indent="-171450"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3pPr>
            <a:lvl4pPr marL="742950"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4pPr>
            <a:lvl5pPr marL="344488" indent="-228600" algn="l" defTabSz="914400" rtl="0" eaLnBrk="1" latinLnBrk="0" hangingPunct="1">
              <a:lnSpc>
                <a:spcPct val="120000"/>
              </a:lnSpc>
              <a:spcBef>
                <a:spcPts val="400"/>
              </a:spcBef>
              <a:buClr>
                <a:schemeClr val="accent2"/>
              </a:buClr>
              <a:buSzPct val="90000"/>
              <a:buFont typeface="Wingdings 2" panose="05020102010507070707" pitchFamily="18" charset="2"/>
              <a:buChar char=""/>
              <a:tabLst/>
              <a:defRPr lang="en-US" sz="1200" kern="1200" dirty="0" smtClean="0">
                <a:solidFill>
                  <a:schemeClr val="tx2"/>
                </a:solidFill>
                <a:latin typeface="Arial" charset="0"/>
                <a:ea typeface="Arial" charset="0"/>
                <a:cs typeface="Arial" charset="0"/>
              </a:defRPr>
            </a:lvl5pPr>
          </a:lstStyle>
          <a:p>
            <a:pPr marL="225425" marR="0" lvl="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Click to edit Master text styles</a:t>
            </a:r>
          </a:p>
          <a:p>
            <a:pPr marL="225425" marR="0" lvl="1"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Second level</a:t>
            </a:r>
          </a:p>
          <a:p>
            <a:pPr marL="225425" marR="0" lvl="2"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Third level</a:t>
            </a:r>
          </a:p>
          <a:p>
            <a:pPr marL="225425" marR="0" lvl="3"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Fourth level</a:t>
            </a:r>
          </a:p>
        </p:txBody>
      </p:sp>
      <p:cxnSp>
        <p:nvCxnSpPr>
          <p:cNvPr id="12" name="Straight Connector 11"/>
          <p:cNvCxnSpPr/>
          <p:nvPr userDrawn="1"/>
        </p:nvCxnSpPr>
        <p:spPr>
          <a:xfrm>
            <a:off x="559380" y="2974244"/>
            <a:ext cx="2266277" cy="0"/>
          </a:xfrm>
          <a:prstGeom prst="line">
            <a:avLst/>
          </a:prstGeom>
          <a:ln w="317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15" hasCustomPrompt="1"/>
          </p:nvPr>
        </p:nvSpPr>
        <p:spPr>
          <a:xfrm>
            <a:off x="560832" y="2290445"/>
            <a:ext cx="3327699" cy="653741"/>
          </a:xfrm>
        </p:spPr>
        <p:txBody>
          <a:bodyPr>
            <a:noAutofit/>
          </a:bodyPr>
          <a:lstStyle>
            <a:lvl1pPr marL="0" indent="0">
              <a:buNone/>
              <a:defRPr sz="3600" b="1"/>
            </a:lvl1pPr>
          </a:lstStyle>
          <a:p>
            <a:pPr lvl="0"/>
            <a:r>
              <a:rPr lang="en-US"/>
              <a:t>Agenda</a:t>
            </a:r>
          </a:p>
        </p:txBody>
      </p:sp>
      <p:sp>
        <p:nvSpPr>
          <p:cNvPr id="16" name="Text Placeholder 2"/>
          <p:cNvSpPr>
            <a:spLocks noGrp="1"/>
          </p:cNvSpPr>
          <p:nvPr>
            <p:ph type="body" idx="16" hasCustomPrompt="1"/>
          </p:nvPr>
        </p:nvSpPr>
        <p:spPr>
          <a:xfrm>
            <a:off x="4737050" y="2974245"/>
            <a:ext cx="6666051" cy="306835"/>
          </a:xfrm>
        </p:spPr>
        <p:txBody>
          <a:bodyPr anchor="ctr">
            <a:noAutofit/>
          </a:bodyPr>
          <a:lstStyle>
            <a:lvl1pPr marL="0" indent="0">
              <a:lnSpc>
                <a:spcPct val="120000"/>
              </a:lnSpc>
              <a:spcBef>
                <a:spcPts val="1800"/>
              </a:spcBef>
              <a:buNone/>
              <a:defRPr sz="1400" b="1" i="0" cap="all" spc="3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Content Placeholder 2"/>
          <p:cNvSpPr>
            <a:spLocks noGrp="1"/>
          </p:cNvSpPr>
          <p:nvPr>
            <p:ph idx="17"/>
          </p:nvPr>
        </p:nvSpPr>
        <p:spPr>
          <a:xfrm>
            <a:off x="4737050" y="4980529"/>
            <a:ext cx="6666051" cy="1258486"/>
          </a:xfrm>
        </p:spPr>
        <p:txBody>
          <a:bodyPr>
            <a:spAutoFit/>
          </a:bodyPr>
          <a:lstStyle>
            <a:lvl1pPr marL="225425" marR="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lang="en-US" sz="1200" kern="1200" dirty="0" smtClean="0">
                <a:solidFill>
                  <a:schemeClr val="tx2"/>
                </a:solidFill>
                <a:latin typeface="Arial" charset="0"/>
                <a:ea typeface="Arial" charset="0"/>
                <a:cs typeface="Arial" charset="0"/>
              </a:defRPr>
            </a:lvl1pPr>
            <a:lvl2pPr marL="398463"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a:lvl2pPr>
            <a:lvl3pPr marL="569913" marR="0" indent="-171450"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3pPr>
            <a:lvl4pPr marL="742950"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4pPr>
            <a:lvl5pPr marL="344488" indent="-228600" algn="l" defTabSz="914400" rtl="0" eaLnBrk="1" latinLnBrk="0" hangingPunct="1">
              <a:lnSpc>
                <a:spcPct val="120000"/>
              </a:lnSpc>
              <a:spcBef>
                <a:spcPts val="400"/>
              </a:spcBef>
              <a:buClr>
                <a:schemeClr val="accent2"/>
              </a:buClr>
              <a:buSzPct val="90000"/>
              <a:buFont typeface="Wingdings 2" panose="05020102010507070707" pitchFamily="18" charset="2"/>
              <a:buChar char=""/>
              <a:defRPr lang="en-US" sz="1200" kern="1200" dirty="0" smtClean="0">
                <a:solidFill>
                  <a:schemeClr val="tx2"/>
                </a:solidFill>
                <a:latin typeface="Arial" charset="0"/>
                <a:ea typeface="Arial" charset="0"/>
                <a:cs typeface="Arial" charset="0"/>
              </a:defRPr>
            </a:lvl5pPr>
          </a:lstStyle>
          <a:p>
            <a:pPr marL="225425" marR="0" lvl="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Click to edit Master text styles</a:t>
            </a:r>
          </a:p>
          <a:p>
            <a:pPr marL="225425" marR="0" lvl="1"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Second level</a:t>
            </a:r>
          </a:p>
          <a:p>
            <a:pPr marL="225425" marR="0" lvl="2"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Third level</a:t>
            </a:r>
          </a:p>
          <a:p>
            <a:pPr marL="225425" marR="0" lvl="3"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Fourth level</a:t>
            </a:r>
          </a:p>
        </p:txBody>
      </p:sp>
      <p:sp>
        <p:nvSpPr>
          <p:cNvPr id="18" name="Text Placeholder 2"/>
          <p:cNvSpPr>
            <a:spLocks noGrp="1"/>
          </p:cNvSpPr>
          <p:nvPr>
            <p:ph type="body" idx="18" hasCustomPrompt="1"/>
          </p:nvPr>
        </p:nvSpPr>
        <p:spPr>
          <a:xfrm>
            <a:off x="4751394" y="4615032"/>
            <a:ext cx="6651071" cy="326223"/>
          </a:xfrm>
        </p:spPr>
        <p:txBody>
          <a:bodyPr anchor="ctr">
            <a:noAutofit/>
          </a:bodyPr>
          <a:lstStyle>
            <a:lvl1pPr marL="0" indent="0">
              <a:lnSpc>
                <a:spcPct val="120000"/>
              </a:lnSpc>
              <a:spcBef>
                <a:spcPts val="1800"/>
              </a:spcBef>
              <a:buNone/>
              <a:defRPr sz="1400" b="1" i="0" cap="all" spc="3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751423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with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7256" y="2126536"/>
            <a:ext cx="3814289" cy="923330"/>
          </a:xfrm>
        </p:spPr>
        <p:txBody>
          <a:bodyPr anchor="t" anchorCtr="0">
            <a:spAutoFit/>
          </a:bodyPr>
          <a:lstStyle>
            <a:lvl1pPr>
              <a:lnSpc>
                <a:spcPct val="100000"/>
              </a:lnSpc>
              <a:defRPr sz="3000" baseline="0">
                <a:solidFill>
                  <a:schemeClr val="tx2"/>
                </a:solidFill>
              </a:defRPr>
            </a:lvl1pPr>
          </a:lstStyle>
          <a:p>
            <a:r>
              <a:rPr lang="en-US"/>
              <a:t>Click to edit. Adjust size to 30 – 38 pt.</a:t>
            </a:r>
          </a:p>
        </p:txBody>
      </p:sp>
      <p:sp>
        <p:nvSpPr>
          <p:cNvPr id="3" name="Text Placeholder 2"/>
          <p:cNvSpPr>
            <a:spLocks noGrp="1"/>
          </p:cNvSpPr>
          <p:nvPr>
            <p:ph type="body" idx="1" hasCustomPrompt="1"/>
          </p:nvPr>
        </p:nvSpPr>
        <p:spPr>
          <a:xfrm>
            <a:off x="4780085" y="1647117"/>
            <a:ext cx="6738813" cy="364564"/>
          </a:xfrm>
        </p:spPr>
        <p:txBody>
          <a:bodyPr>
            <a:noAutofit/>
          </a:bodyPr>
          <a:lstStyle>
            <a:lvl1pPr marL="0" indent="0">
              <a:buNone/>
              <a:defRPr sz="1600" b="1" i="0" cap="all" spc="2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0" name="Text Placeholder 2"/>
          <p:cNvSpPr>
            <a:spLocks noGrp="1"/>
          </p:cNvSpPr>
          <p:nvPr>
            <p:ph type="body" idx="17" hasCustomPrompt="1"/>
          </p:nvPr>
        </p:nvSpPr>
        <p:spPr>
          <a:xfrm>
            <a:off x="4780084" y="3590675"/>
            <a:ext cx="6738815" cy="368140"/>
          </a:xfrm>
        </p:spPr>
        <p:txBody>
          <a:bodyPr>
            <a:noAutofit/>
          </a:bodyPr>
          <a:lstStyle>
            <a:lvl1pPr marL="0" indent="0">
              <a:buNone/>
              <a:defRPr sz="1600" b="1" i="0" cap="all" spc="2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Content Placeholder 4"/>
          <p:cNvSpPr>
            <a:spLocks noGrp="1"/>
          </p:cNvSpPr>
          <p:nvPr>
            <p:ph sz="quarter" idx="18"/>
          </p:nvPr>
        </p:nvSpPr>
        <p:spPr>
          <a:xfrm>
            <a:off x="4780084" y="3976937"/>
            <a:ext cx="6738816" cy="1117229"/>
          </a:xfrm>
        </p:spPr>
        <p:txBody>
          <a:bodyPr>
            <a:spAutoFit/>
          </a:bodyPr>
          <a:lstStyle>
            <a:lvl1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1pPr>
            <a:lvl2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2pPr>
            <a:lvl3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3pPr>
            <a:lvl4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p:cNvSpPr>
            <a:spLocks noGrp="1"/>
          </p:cNvSpPr>
          <p:nvPr>
            <p:ph type="body" sz="quarter" idx="19"/>
          </p:nvPr>
        </p:nvSpPr>
        <p:spPr>
          <a:xfrm>
            <a:off x="4779433" y="2022476"/>
            <a:ext cx="6739467" cy="127419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9822668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601980" y="1006089"/>
            <a:ext cx="10872843" cy="252557"/>
          </a:xfrm>
          <a:prstGeom prst="rect">
            <a:avLst/>
          </a:prstGeom>
        </p:spPr>
        <p:txBody>
          <a:bodyPr vert="horz" wrap="square" lIns="0" tIns="0" rIns="0" bIns="0" rtlCol="0" anchor="t" anchorCtr="0">
            <a:spAutoFit/>
          </a:bodyPr>
          <a:lstStyle/>
          <a:p>
            <a:r>
              <a:rPr lang="en-US"/>
              <a:t>Click to edit Master title style</a:t>
            </a:r>
          </a:p>
        </p:txBody>
      </p:sp>
      <p:sp>
        <p:nvSpPr>
          <p:cNvPr id="3" name="Text Placeholder 2"/>
          <p:cNvSpPr>
            <a:spLocks noGrp="1"/>
          </p:cNvSpPr>
          <p:nvPr>
            <p:ph type="body" sz="quarter" idx="10"/>
          </p:nvPr>
        </p:nvSpPr>
        <p:spPr>
          <a:xfrm>
            <a:off x="601133" y="1554480"/>
            <a:ext cx="10972800" cy="454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0473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lumn 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ext Placeholder 4"/>
          <p:cNvSpPr>
            <a:spLocks noGrp="1"/>
          </p:cNvSpPr>
          <p:nvPr>
            <p:ph type="body" sz="quarter" idx="11"/>
          </p:nvPr>
        </p:nvSpPr>
        <p:spPr>
          <a:xfrm>
            <a:off x="601135" y="1554480"/>
            <a:ext cx="5207995" cy="460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p:cNvSpPr>
            <a:spLocks noGrp="1"/>
          </p:cNvSpPr>
          <p:nvPr>
            <p:ph type="body" sz="quarter" idx="12"/>
          </p:nvPr>
        </p:nvSpPr>
        <p:spPr>
          <a:xfrm>
            <a:off x="6395919" y="1554480"/>
            <a:ext cx="5207995" cy="460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76561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ulleted List &amp; Chart">
    <p:spTree>
      <p:nvGrpSpPr>
        <p:cNvPr id="1" name=""/>
        <p:cNvGrpSpPr/>
        <p:nvPr/>
      </p:nvGrpSpPr>
      <p:grpSpPr>
        <a:xfrm>
          <a:off x="0" y="0"/>
          <a:ext cx="0" cy="0"/>
          <a:chOff x="0" y="0"/>
          <a:chExt cx="0" cy="0"/>
        </a:xfrm>
      </p:grpSpPr>
      <p:sp>
        <p:nvSpPr>
          <p:cNvPr id="2" name="Title 1"/>
          <p:cNvSpPr>
            <a:spLocks noGrp="1"/>
          </p:cNvSpPr>
          <p:nvPr>
            <p:ph type="title"/>
          </p:nvPr>
        </p:nvSpPr>
        <p:spPr>
          <a:xfrm>
            <a:off x="601979" y="1006089"/>
            <a:ext cx="10990916" cy="249299"/>
          </a:xfrm>
        </p:spPr>
        <p:txBody>
          <a:bodyPr/>
          <a:lstStyle/>
          <a:p>
            <a:r>
              <a:rPr lang="en-US"/>
              <a:t>Click to edit Master title style</a:t>
            </a:r>
          </a:p>
        </p:txBody>
      </p:sp>
      <p:sp>
        <p:nvSpPr>
          <p:cNvPr id="15" name="Chart Placeholder 14"/>
          <p:cNvSpPr>
            <a:spLocks noGrp="1"/>
          </p:cNvSpPr>
          <p:nvPr>
            <p:ph type="chart" sz="quarter" idx="12"/>
          </p:nvPr>
        </p:nvSpPr>
        <p:spPr>
          <a:xfrm>
            <a:off x="601831" y="2904565"/>
            <a:ext cx="10972800" cy="3087448"/>
          </a:xfrm>
        </p:spPr>
        <p:txBody>
          <a:bodyPr/>
          <a:lstStyle/>
          <a:p>
            <a:r>
              <a:rPr lang="en-US"/>
              <a:t>Click icon to add chart</a:t>
            </a:r>
          </a:p>
        </p:txBody>
      </p:sp>
      <p:sp>
        <p:nvSpPr>
          <p:cNvPr id="6" name="Text Placeholder 2"/>
          <p:cNvSpPr>
            <a:spLocks noGrp="1"/>
          </p:cNvSpPr>
          <p:nvPr>
            <p:ph idx="1"/>
          </p:nvPr>
        </p:nvSpPr>
        <p:spPr>
          <a:xfrm>
            <a:off x="601981" y="1554481"/>
            <a:ext cx="10972148" cy="560153"/>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8" name="Text Placeholder 4"/>
          <p:cNvSpPr>
            <a:spLocks noGrp="1"/>
          </p:cNvSpPr>
          <p:nvPr>
            <p:ph type="body" sz="quarter" idx="13" hasCustomPrompt="1"/>
          </p:nvPr>
        </p:nvSpPr>
        <p:spPr>
          <a:xfrm>
            <a:off x="601133" y="6070169"/>
            <a:ext cx="109728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a:t>Click to insert source</a:t>
            </a:r>
          </a:p>
        </p:txBody>
      </p:sp>
    </p:spTree>
    <p:extLst>
      <p:ext uri="{BB962C8B-B14F-4D97-AF65-F5344CB8AC3E}">
        <p14:creationId xmlns:p14="http://schemas.microsoft.com/office/powerpoint/2010/main" val="18810432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ulleted List &amp; 2 Charts">
    <p:spTree>
      <p:nvGrpSpPr>
        <p:cNvPr id="1" name=""/>
        <p:cNvGrpSpPr/>
        <p:nvPr/>
      </p:nvGrpSpPr>
      <p:grpSpPr>
        <a:xfrm>
          <a:off x="0" y="0"/>
          <a:ext cx="0" cy="0"/>
          <a:chOff x="0" y="0"/>
          <a:chExt cx="0" cy="0"/>
        </a:xfrm>
      </p:grpSpPr>
      <p:sp>
        <p:nvSpPr>
          <p:cNvPr id="2" name="Title 1"/>
          <p:cNvSpPr>
            <a:spLocks noGrp="1"/>
          </p:cNvSpPr>
          <p:nvPr>
            <p:ph type="title"/>
          </p:nvPr>
        </p:nvSpPr>
        <p:spPr>
          <a:xfrm>
            <a:off x="601979" y="1006089"/>
            <a:ext cx="10990916" cy="249299"/>
          </a:xfrm>
        </p:spPr>
        <p:txBody>
          <a:bodyPr/>
          <a:lstStyle/>
          <a:p>
            <a:r>
              <a:rPr lang="en-US"/>
              <a:t>Click to edit Master title style</a:t>
            </a:r>
          </a:p>
        </p:txBody>
      </p:sp>
      <p:sp>
        <p:nvSpPr>
          <p:cNvPr id="15" name="Chart Placeholder 14"/>
          <p:cNvSpPr>
            <a:spLocks noGrp="1"/>
          </p:cNvSpPr>
          <p:nvPr>
            <p:ph type="chart" sz="quarter" idx="12"/>
          </p:nvPr>
        </p:nvSpPr>
        <p:spPr>
          <a:xfrm>
            <a:off x="601133" y="2905545"/>
            <a:ext cx="5351432" cy="3090672"/>
          </a:xfrm>
        </p:spPr>
        <p:txBody>
          <a:bodyPr/>
          <a:lstStyle/>
          <a:p>
            <a:r>
              <a:rPr lang="en-US"/>
              <a:t>Click icon to add chart</a:t>
            </a:r>
          </a:p>
        </p:txBody>
      </p:sp>
      <p:sp>
        <p:nvSpPr>
          <p:cNvPr id="6" name="Text Placeholder 2"/>
          <p:cNvSpPr>
            <a:spLocks noGrp="1"/>
          </p:cNvSpPr>
          <p:nvPr>
            <p:ph idx="1" hasCustomPrompt="1"/>
          </p:nvPr>
        </p:nvSpPr>
        <p:spPr>
          <a:xfrm>
            <a:off x="601981" y="1554481"/>
            <a:ext cx="10972148" cy="560153"/>
          </a:xfrm>
          <a:prstGeom prst="rect">
            <a:avLst/>
          </a:prstGeom>
        </p:spPr>
        <p:txBody>
          <a:bodyPr vert="horz" wrap="square" lIns="0" tIns="0" rIns="0" bIns="0" rtlCol="0">
            <a:spAutoFit/>
          </a:bodyPr>
          <a:lstStyle/>
          <a:p>
            <a:pPr lvl="0"/>
            <a:r>
              <a:rPr lang="en-US"/>
              <a:t>Click to edit Master text</a:t>
            </a:r>
          </a:p>
          <a:p>
            <a:pPr lvl="1"/>
            <a:r>
              <a:rPr lang="en-US"/>
              <a:t>Second level</a:t>
            </a:r>
          </a:p>
        </p:txBody>
      </p:sp>
      <p:sp>
        <p:nvSpPr>
          <p:cNvPr id="8" name="Chart Placeholder 14"/>
          <p:cNvSpPr>
            <a:spLocks noGrp="1"/>
          </p:cNvSpPr>
          <p:nvPr>
            <p:ph type="chart" sz="quarter" idx="14"/>
          </p:nvPr>
        </p:nvSpPr>
        <p:spPr>
          <a:xfrm>
            <a:off x="6212775" y="2905545"/>
            <a:ext cx="5351432" cy="3090672"/>
          </a:xfrm>
        </p:spPr>
        <p:txBody>
          <a:bodyPr/>
          <a:lstStyle/>
          <a:p>
            <a:r>
              <a:rPr lang="en-US"/>
              <a:t>Click icon to add chart</a:t>
            </a:r>
          </a:p>
        </p:txBody>
      </p:sp>
      <p:sp>
        <p:nvSpPr>
          <p:cNvPr id="10" name="Text Placeholder 4"/>
          <p:cNvSpPr>
            <a:spLocks noGrp="1"/>
          </p:cNvSpPr>
          <p:nvPr>
            <p:ph type="body" sz="quarter" idx="13" hasCustomPrompt="1"/>
          </p:nvPr>
        </p:nvSpPr>
        <p:spPr>
          <a:xfrm>
            <a:off x="601133" y="6070169"/>
            <a:ext cx="109728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a:t>Click to insert source</a:t>
            </a:r>
          </a:p>
        </p:txBody>
      </p:sp>
    </p:spTree>
    <p:extLst>
      <p:ext uri="{BB962C8B-B14F-4D97-AF65-F5344CB8AC3E}">
        <p14:creationId xmlns:p14="http://schemas.microsoft.com/office/powerpoint/2010/main" val="18231840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Charts">
    <p:spTree>
      <p:nvGrpSpPr>
        <p:cNvPr id="1" name=""/>
        <p:cNvGrpSpPr/>
        <p:nvPr/>
      </p:nvGrpSpPr>
      <p:grpSpPr>
        <a:xfrm>
          <a:off x="0" y="0"/>
          <a:ext cx="0" cy="0"/>
          <a:chOff x="0" y="0"/>
          <a:chExt cx="0" cy="0"/>
        </a:xfrm>
      </p:grpSpPr>
      <p:sp>
        <p:nvSpPr>
          <p:cNvPr id="2" name="Title 1"/>
          <p:cNvSpPr>
            <a:spLocks noGrp="1"/>
          </p:cNvSpPr>
          <p:nvPr>
            <p:ph type="title"/>
          </p:nvPr>
        </p:nvSpPr>
        <p:spPr>
          <a:xfrm>
            <a:off x="601979" y="1006089"/>
            <a:ext cx="10990916" cy="249299"/>
          </a:xfrm>
        </p:spPr>
        <p:txBody>
          <a:bodyPr/>
          <a:lstStyle/>
          <a:p>
            <a:r>
              <a:rPr lang="en-US"/>
              <a:t>Click to edit Master title style</a:t>
            </a:r>
          </a:p>
        </p:txBody>
      </p:sp>
      <p:sp>
        <p:nvSpPr>
          <p:cNvPr id="6" name="Text Placeholder 2"/>
          <p:cNvSpPr>
            <a:spLocks noGrp="1"/>
          </p:cNvSpPr>
          <p:nvPr>
            <p:ph idx="1"/>
          </p:nvPr>
        </p:nvSpPr>
        <p:spPr>
          <a:xfrm>
            <a:off x="601980" y="1554479"/>
            <a:ext cx="5413248" cy="544444"/>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8" name="Text Placeholder 4"/>
          <p:cNvSpPr>
            <a:spLocks noGrp="1"/>
          </p:cNvSpPr>
          <p:nvPr>
            <p:ph type="body" sz="quarter" idx="13" hasCustomPrompt="1"/>
          </p:nvPr>
        </p:nvSpPr>
        <p:spPr>
          <a:xfrm>
            <a:off x="601133" y="6070169"/>
            <a:ext cx="109728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a:t>Click to insert source</a:t>
            </a:r>
          </a:p>
        </p:txBody>
      </p:sp>
      <p:sp>
        <p:nvSpPr>
          <p:cNvPr id="7" name="Text Placeholder 2"/>
          <p:cNvSpPr>
            <a:spLocks noGrp="1"/>
          </p:cNvSpPr>
          <p:nvPr>
            <p:ph idx="14"/>
          </p:nvPr>
        </p:nvSpPr>
        <p:spPr>
          <a:xfrm>
            <a:off x="604371" y="3826142"/>
            <a:ext cx="5413248" cy="544444"/>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9" name="Text Placeholder 2"/>
          <p:cNvSpPr>
            <a:spLocks noGrp="1"/>
          </p:cNvSpPr>
          <p:nvPr>
            <p:ph idx="15"/>
          </p:nvPr>
        </p:nvSpPr>
        <p:spPr>
          <a:xfrm>
            <a:off x="6155315" y="1556271"/>
            <a:ext cx="5413248" cy="544444"/>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10" name="Text Placeholder 2"/>
          <p:cNvSpPr>
            <a:spLocks noGrp="1"/>
          </p:cNvSpPr>
          <p:nvPr>
            <p:ph idx="16"/>
          </p:nvPr>
        </p:nvSpPr>
        <p:spPr>
          <a:xfrm>
            <a:off x="6157705" y="3827934"/>
            <a:ext cx="5413248" cy="544444"/>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735009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ulleted List &amp; 3 Add Ons">
    <p:spTree>
      <p:nvGrpSpPr>
        <p:cNvPr id="1" name=""/>
        <p:cNvGrpSpPr/>
        <p:nvPr/>
      </p:nvGrpSpPr>
      <p:grpSpPr>
        <a:xfrm>
          <a:off x="0" y="0"/>
          <a:ext cx="0" cy="0"/>
          <a:chOff x="0" y="0"/>
          <a:chExt cx="0" cy="0"/>
        </a:xfrm>
      </p:grpSpPr>
      <p:sp>
        <p:nvSpPr>
          <p:cNvPr id="2" name="Title 1"/>
          <p:cNvSpPr>
            <a:spLocks noGrp="1"/>
          </p:cNvSpPr>
          <p:nvPr>
            <p:ph type="title"/>
          </p:nvPr>
        </p:nvSpPr>
        <p:spPr>
          <a:xfrm>
            <a:off x="601979" y="1006089"/>
            <a:ext cx="10990916" cy="249299"/>
          </a:xfrm>
        </p:spPr>
        <p:txBody>
          <a:bodyPr/>
          <a:lstStyle/>
          <a:p>
            <a:r>
              <a:rPr lang="en-US"/>
              <a:t>Click to edit Master title style</a:t>
            </a:r>
          </a:p>
        </p:txBody>
      </p:sp>
      <p:sp>
        <p:nvSpPr>
          <p:cNvPr id="6" name="Text Placeholder 2"/>
          <p:cNvSpPr>
            <a:spLocks noGrp="1"/>
          </p:cNvSpPr>
          <p:nvPr>
            <p:ph idx="1" hasCustomPrompt="1"/>
          </p:nvPr>
        </p:nvSpPr>
        <p:spPr>
          <a:xfrm>
            <a:off x="601981" y="1554480"/>
            <a:ext cx="10972148" cy="560153"/>
          </a:xfrm>
          <a:prstGeom prst="rect">
            <a:avLst/>
          </a:prstGeom>
        </p:spPr>
        <p:txBody>
          <a:bodyPr vert="horz" wrap="square" lIns="0" tIns="0" rIns="0" bIns="0" rtlCol="0">
            <a:spAutoFit/>
          </a:bodyPr>
          <a:lstStyle/>
          <a:p>
            <a:pPr lvl="0"/>
            <a:r>
              <a:rPr lang="en-US"/>
              <a:t>Click to edit Master text</a:t>
            </a:r>
          </a:p>
          <a:p>
            <a:pPr lvl="1"/>
            <a:r>
              <a:rPr lang="en-US"/>
              <a:t>Second level</a:t>
            </a:r>
          </a:p>
        </p:txBody>
      </p:sp>
      <p:sp>
        <p:nvSpPr>
          <p:cNvPr id="4" name="Content Placeholder 3"/>
          <p:cNvSpPr>
            <a:spLocks noGrp="1"/>
          </p:cNvSpPr>
          <p:nvPr>
            <p:ph sz="quarter" idx="14"/>
          </p:nvPr>
        </p:nvSpPr>
        <p:spPr>
          <a:xfrm>
            <a:off x="601135" y="3646844"/>
            <a:ext cx="3378263"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p:cNvSpPr>
            <a:spLocks noGrp="1" noChangeAspect="1"/>
          </p:cNvSpPr>
          <p:nvPr>
            <p:ph sz="quarter" idx="15"/>
          </p:nvPr>
        </p:nvSpPr>
        <p:spPr>
          <a:xfrm>
            <a:off x="4406869" y="3646844"/>
            <a:ext cx="3378263"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16"/>
          </p:nvPr>
        </p:nvSpPr>
        <p:spPr>
          <a:xfrm>
            <a:off x="8185945" y="3646844"/>
            <a:ext cx="3378263"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4"/>
          <p:cNvSpPr>
            <a:spLocks noGrp="1"/>
          </p:cNvSpPr>
          <p:nvPr>
            <p:ph type="body" sz="quarter" idx="13" hasCustomPrompt="1"/>
          </p:nvPr>
        </p:nvSpPr>
        <p:spPr>
          <a:xfrm>
            <a:off x="601133" y="6070169"/>
            <a:ext cx="109728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a:t>Click to insert source</a:t>
            </a:r>
          </a:p>
        </p:txBody>
      </p:sp>
    </p:spTree>
    <p:extLst>
      <p:ext uri="{BB962C8B-B14F-4D97-AF65-F5344CB8AC3E}">
        <p14:creationId xmlns:p14="http://schemas.microsoft.com/office/powerpoint/2010/main" val="26622108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ulleted List &amp; Chart Columns">
    <p:spTree>
      <p:nvGrpSpPr>
        <p:cNvPr id="1" name=""/>
        <p:cNvGrpSpPr/>
        <p:nvPr/>
      </p:nvGrpSpPr>
      <p:grpSpPr>
        <a:xfrm>
          <a:off x="0" y="0"/>
          <a:ext cx="0" cy="0"/>
          <a:chOff x="0" y="0"/>
          <a:chExt cx="0" cy="0"/>
        </a:xfrm>
      </p:grpSpPr>
      <p:sp>
        <p:nvSpPr>
          <p:cNvPr id="15" name="Chart Placeholder 14"/>
          <p:cNvSpPr>
            <a:spLocks noGrp="1"/>
          </p:cNvSpPr>
          <p:nvPr>
            <p:ph type="chart" sz="quarter" idx="12"/>
          </p:nvPr>
        </p:nvSpPr>
        <p:spPr>
          <a:xfrm>
            <a:off x="5206703" y="1554481"/>
            <a:ext cx="6440243" cy="3361765"/>
          </a:xfrm>
        </p:spPr>
        <p:txBody>
          <a:bodyPr/>
          <a:lstStyle>
            <a:lvl1pPr algn="l">
              <a:defRPr/>
            </a:lvl1pPr>
          </a:lstStyle>
          <a:p>
            <a:r>
              <a:rPr lang="en-US"/>
              <a:t>Click icon to add chart</a:t>
            </a:r>
          </a:p>
        </p:txBody>
      </p:sp>
      <p:sp>
        <p:nvSpPr>
          <p:cNvPr id="4" name="Text Placeholder 3"/>
          <p:cNvSpPr>
            <a:spLocks noGrp="1"/>
          </p:cNvSpPr>
          <p:nvPr>
            <p:ph type="body" sz="quarter" idx="14"/>
          </p:nvPr>
        </p:nvSpPr>
        <p:spPr>
          <a:xfrm>
            <a:off x="601134" y="1554481"/>
            <a:ext cx="4476751" cy="445635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4"/>
          <p:cNvSpPr>
            <a:spLocks noGrp="1"/>
          </p:cNvSpPr>
          <p:nvPr>
            <p:ph type="body" sz="quarter" idx="13" hasCustomPrompt="1"/>
          </p:nvPr>
        </p:nvSpPr>
        <p:spPr>
          <a:xfrm>
            <a:off x="601133" y="6070169"/>
            <a:ext cx="109728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a:t>Click to insert source</a:t>
            </a:r>
          </a:p>
        </p:txBody>
      </p:sp>
      <p:sp>
        <p:nvSpPr>
          <p:cNvPr id="6" name="Title 1"/>
          <p:cNvSpPr>
            <a:spLocks noGrp="1"/>
          </p:cNvSpPr>
          <p:nvPr>
            <p:ph type="title"/>
          </p:nvPr>
        </p:nvSpPr>
        <p:spPr>
          <a:xfrm>
            <a:off x="601979" y="1006089"/>
            <a:ext cx="10990916" cy="249299"/>
          </a:xfrm>
        </p:spPr>
        <p:txBody>
          <a:bodyPr/>
          <a:lstStyle/>
          <a:p>
            <a:r>
              <a:rPr lang="en-US"/>
              <a:t>Click to edit Master title style</a:t>
            </a:r>
          </a:p>
        </p:txBody>
      </p:sp>
    </p:spTree>
    <p:extLst>
      <p:ext uri="{BB962C8B-B14F-4D97-AF65-F5344CB8AC3E}">
        <p14:creationId xmlns:p14="http://schemas.microsoft.com/office/powerpoint/2010/main" val="25993471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with No Content">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601980" y="1006089"/>
            <a:ext cx="11001933" cy="249299"/>
          </a:xfrm>
          <a:prstGeom prst="rect">
            <a:avLst/>
          </a:prstGeom>
        </p:spPr>
        <p:txBody>
          <a:bodyPr vert="horz" wrap="square" lIns="0" tIns="0" rIns="0" bIns="0" rtlCol="0" anchor="t" anchorCtr="0">
            <a:spAutoFit/>
          </a:bodyPr>
          <a:lstStyle/>
          <a:p>
            <a:r>
              <a:rPr lang="en-US"/>
              <a:t>Click to edit Master title style</a:t>
            </a:r>
          </a:p>
        </p:txBody>
      </p:sp>
    </p:spTree>
    <p:extLst>
      <p:ext uri="{BB962C8B-B14F-4D97-AF65-F5344CB8AC3E}">
        <p14:creationId xmlns:p14="http://schemas.microsoft.com/office/powerpoint/2010/main" val="20717602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Rectangle 5"/>
          <p:cNvSpPr/>
          <p:nvPr userDrawn="1"/>
        </p:nvSpPr>
        <p:spPr>
          <a:xfrm>
            <a:off x="0" y="1"/>
            <a:ext cx="12192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Arial" charset="0"/>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
        <p:nvSpPr>
          <p:cNvPr id="4" name="Title 1"/>
          <p:cNvSpPr>
            <a:spLocks noGrp="1"/>
          </p:cNvSpPr>
          <p:nvPr>
            <p:ph type="ctrTitle" hasCustomPrompt="1"/>
          </p:nvPr>
        </p:nvSpPr>
        <p:spPr>
          <a:xfrm>
            <a:off x="606611" y="3200207"/>
            <a:ext cx="10363200" cy="415498"/>
          </a:xfrm>
        </p:spPr>
        <p:txBody>
          <a:bodyPr anchor="t" anchorCtr="0">
            <a:spAutoFit/>
          </a:bodyPr>
          <a:lstStyle>
            <a:lvl1pPr algn="l">
              <a:defRPr sz="3000" baseline="0"/>
            </a:lvl1pPr>
          </a:lstStyle>
          <a:p>
            <a:r>
              <a:rPr lang="en-US"/>
              <a:t>Click to Edit. Adjust size from 30 – 38 pt.</a:t>
            </a:r>
          </a:p>
        </p:txBody>
      </p:sp>
    </p:spTree>
    <p:extLst>
      <p:ext uri="{BB962C8B-B14F-4D97-AF65-F5344CB8AC3E}">
        <p14:creationId xmlns:p14="http://schemas.microsoft.com/office/powerpoint/2010/main" val="149353570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Divider Taupe">
    <p:spTree>
      <p:nvGrpSpPr>
        <p:cNvPr id="1" name=""/>
        <p:cNvGrpSpPr/>
        <p:nvPr/>
      </p:nvGrpSpPr>
      <p:grpSpPr>
        <a:xfrm>
          <a:off x="0" y="0"/>
          <a:ext cx="0" cy="0"/>
          <a:chOff x="0" y="0"/>
          <a:chExt cx="0" cy="0"/>
        </a:xfrm>
      </p:grpSpPr>
      <p:sp>
        <p:nvSpPr>
          <p:cNvPr id="6" name="Rectangle 5"/>
          <p:cNvSpPr/>
          <p:nvPr userDrawn="1"/>
        </p:nvSpPr>
        <p:spPr>
          <a:xfrm>
            <a:off x="0" y="1"/>
            <a:ext cx="12192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p:cNvSpPr>
            <a:spLocks noGrp="1"/>
          </p:cNvSpPr>
          <p:nvPr>
            <p:ph type="ctrTitle" hasCustomPrompt="1"/>
          </p:nvPr>
        </p:nvSpPr>
        <p:spPr>
          <a:xfrm>
            <a:off x="606611" y="3200207"/>
            <a:ext cx="10363200" cy="415498"/>
          </a:xfrm>
        </p:spPr>
        <p:txBody>
          <a:bodyPr anchor="t" anchorCtr="0">
            <a:spAutoFit/>
          </a:bodyPr>
          <a:lstStyle>
            <a:lvl1pPr algn="l">
              <a:defRPr sz="3000"/>
            </a:lvl1pPr>
          </a:lstStyle>
          <a:p>
            <a:r>
              <a:rPr lang="en-US"/>
              <a:t>Click to Edit. Adjust size from 30 – 38 pt.</a:t>
            </a:r>
          </a:p>
        </p:txBody>
      </p:sp>
    </p:spTree>
    <p:extLst>
      <p:ext uri="{BB962C8B-B14F-4D97-AF65-F5344CB8AC3E}">
        <p14:creationId xmlns:p14="http://schemas.microsoft.com/office/powerpoint/2010/main" val="28063218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Divider Blue">
    <p:spTree>
      <p:nvGrpSpPr>
        <p:cNvPr id="1" name=""/>
        <p:cNvGrpSpPr/>
        <p:nvPr/>
      </p:nvGrpSpPr>
      <p:grpSpPr>
        <a:xfrm>
          <a:off x="0" y="0"/>
          <a:ext cx="0" cy="0"/>
          <a:chOff x="0" y="0"/>
          <a:chExt cx="0" cy="0"/>
        </a:xfrm>
      </p:grpSpPr>
      <p:sp>
        <p:nvSpPr>
          <p:cNvPr id="6" name="Rectangle 5"/>
          <p:cNvSpPr/>
          <p:nvPr userDrawn="1"/>
        </p:nvSpPr>
        <p:spPr>
          <a:xfrm>
            <a:off x="0" y="1"/>
            <a:ext cx="12192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p:cNvSpPr>
            <a:spLocks noGrp="1"/>
          </p:cNvSpPr>
          <p:nvPr>
            <p:ph type="ctrTitle" hasCustomPrompt="1"/>
          </p:nvPr>
        </p:nvSpPr>
        <p:spPr>
          <a:xfrm>
            <a:off x="606611" y="3200207"/>
            <a:ext cx="10363200" cy="415498"/>
          </a:xfrm>
        </p:spPr>
        <p:txBody>
          <a:bodyPr anchor="t" anchorCtr="0">
            <a:spAutoFit/>
          </a:bodyPr>
          <a:lstStyle>
            <a:lvl1pPr algn="l">
              <a:defRPr sz="3000">
                <a:solidFill>
                  <a:schemeClr val="bg1"/>
                </a:solidFill>
              </a:defRPr>
            </a:lvl1pPr>
          </a:lstStyle>
          <a:p>
            <a:r>
              <a:rPr lang="en-US"/>
              <a:t>Click to Edit. Adjust size from 30 – 38 pt.</a:t>
            </a:r>
          </a:p>
        </p:txBody>
      </p:sp>
    </p:spTree>
    <p:extLst>
      <p:ext uri="{BB962C8B-B14F-4D97-AF65-F5344CB8AC3E}">
        <p14:creationId xmlns:p14="http://schemas.microsoft.com/office/powerpoint/2010/main" val="40277678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Divider Yellow">
    <p:spTree>
      <p:nvGrpSpPr>
        <p:cNvPr id="1" name=""/>
        <p:cNvGrpSpPr/>
        <p:nvPr/>
      </p:nvGrpSpPr>
      <p:grpSpPr>
        <a:xfrm>
          <a:off x="0" y="0"/>
          <a:ext cx="0" cy="0"/>
          <a:chOff x="0" y="0"/>
          <a:chExt cx="0" cy="0"/>
        </a:xfrm>
      </p:grpSpPr>
      <p:sp>
        <p:nvSpPr>
          <p:cNvPr id="6" name="Rectangle 5"/>
          <p:cNvSpPr/>
          <p:nvPr userDrawn="1"/>
        </p:nvSpPr>
        <p:spPr>
          <a:xfrm>
            <a:off x="0" y="1"/>
            <a:ext cx="12192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1"/>
          <p:cNvSpPr>
            <a:spLocks noGrp="1"/>
          </p:cNvSpPr>
          <p:nvPr>
            <p:ph type="ctrTitle" hasCustomPrompt="1"/>
          </p:nvPr>
        </p:nvSpPr>
        <p:spPr>
          <a:xfrm>
            <a:off x="606611" y="3200207"/>
            <a:ext cx="10363200" cy="415498"/>
          </a:xfrm>
        </p:spPr>
        <p:txBody>
          <a:bodyPr anchor="t" anchorCtr="0">
            <a:spAutoFit/>
          </a:bodyPr>
          <a:lstStyle>
            <a:lvl1pPr algn="l">
              <a:defRPr sz="3000"/>
            </a:lvl1pPr>
          </a:lstStyle>
          <a:p>
            <a:r>
              <a:rPr lang="en-US"/>
              <a:t>Click to Edit. Adjust size from 30 – 38 pt.</a:t>
            </a:r>
          </a:p>
        </p:txBody>
      </p:sp>
    </p:spTree>
    <p:extLst>
      <p:ext uri="{BB962C8B-B14F-4D97-AF65-F5344CB8AC3E}">
        <p14:creationId xmlns:p14="http://schemas.microsoft.com/office/powerpoint/2010/main" val="2703759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losing Blue">
    <p:spTree>
      <p:nvGrpSpPr>
        <p:cNvPr id="1" name=""/>
        <p:cNvGrpSpPr/>
        <p:nvPr/>
      </p:nvGrpSpPr>
      <p:grpSpPr>
        <a:xfrm>
          <a:off x="0" y="0"/>
          <a:ext cx="0" cy="0"/>
          <a:chOff x="0" y="0"/>
          <a:chExt cx="0" cy="0"/>
        </a:xfrm>
      </p:grpSpPr>
      <p:sp>
        <p:nvSpPr>
          <p:cNvPr id="8" name="Slide Number Placeholder 7"/>
          <p:cNvSpPr>
            <a:spLocks noGrp="1"/>
          </p:cNvSpPr>
          <p:nvPr>
            <p:ph type="sldNum" sz="quarter" idx="10"/>
          </p:nvPr>
        </p:nvSpPr>
        <p:spPr>
          <a:xfrm>
            <a:off x="9148807" y="6601191"/>
            <a:ext cx="2743200" cy="153888"/>
          </a:xfrm>
          <a:prstGeom prst="rect">
            <a:avLst/>
          </a:prstGeom>
        </p:spPr>
        <p:txBody>
          <a:bodyPr/>
          <a:lstStyle>
            <a:lvl1pPr>
              <a:defRPr b="0" i="0">
                <a:latin typeface="Arial" charset="0"/>
              </a:defRPr>
            </a:lvl1pPr>
          </a:lstStyle>
          <a:p>
            <a:fld id="{DF8096FD-41B5-2F46-9EA1-01A78F535848}" type="slidenum">
              <a:rPr lang="en-US" smtClean="0"/>
              <a:pPr/>
              <a:t>‹#›</a:t>
            </a:fld>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p:cNvSpPr>
            <a:spLocks noGrp="1"/>
          </p:cNvSpPr>
          <p:nvPr>
            <p:ph type="ctrTitle"/>
          </p:nvPr>
        </p:nvSpPr>
        <p:spPr>
          <a:xfrm>
            <a:off x="914400" y="2448862"/>
            <a:ext cx="10363200" cy="609398"/>
          </a:xfrm>
        </p:spPr>
        <p:txBody>
          <a:bodyPr anchor="t" anchorCtr="0">
            <a:spAutoFit/>
          </a:bodyPr>
          <a:lstStyle>
            <a:lvl1pPr algn="ctr">
              <a:defRPr sz="4400">
                <a:solidFill>
                  <a:schemeClr val="bg1"/>
                </a:solidFill>
              </a:defRPr>
            </a:lvl1pPr>
          </a:lstStyle>
          <a:p>
            <a:r>
              <a:rPr lang="en-US"/>
              <a:t>Click to edit Master title style</a:t>
            </a:r>
          </a:p>
        </p:txBody>
      </p:sp>
      <p:sp>
        <p:nvSpPr>
          <p:cNvPr id="5" name="TextBox 4"/>
          <p:cNvSpPr txBox="1"/>
          <p:nvPr userDrawn="1"/>
        </p:nvSpPr>
        <p:spPr>
          <a:xfrm>
            <a:off x="13301197" y="2805077"/>
            <a:ext cx="1219200" cy="914400"/>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b="0" i="0">
              <a:latin typeface="Arial Regular" charset="0"/>
              <a:ea typeface="Arial Regular" charset="0"/>
              <a:cs typeface="Arial Regular" charset="0"/>
            </a:endParaRPr>
          </a:p>
        </p:txBody>
      </p:sp>
    </p:spTree>
    <p:extLst>
      <p:ext uri="{BB962C8B-B14F-4D97-AF65-F5344CB8AC3E}">
        <p14:creationId xmlns:p14="http://schemas.microsoft.com/office/powerpoint/2010/main" val="1454774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losing Black &amp; Whit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a:latin typeface="Arial Regular" charset="0"/>
              <a:ea typeface="Arial Regular" charset="0"/>
              <a:cs typeface="Arial Regular" charset="0"/>
            </a:endParaRPr>
          </a:p>
        </p:txBody>
      </p:sp>
      <p:sp>
        <p:nvSpPr>
          <p:cNvPr id="5" name="TextBox 4"/>
          <p:cNvSpPr txBox="1"/>
          <p:nvPr userDrawn="1"/>
        </p:nvSpPr>
        <p:spPr>
          <a:xfrm>
            <a:off x="13301197" y="2805077"/>
            <a:ext cx="1219200" cy="914400"/>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b="0" i="0">
              <a:latin typeface="Arial Regular" charset="0"/>
              <a:ea typeface="Arial Regular" charset="0"/>
              <a:cs typeface="Arial Regular" charset="0"/>
            </a:endParaRPr>
          </a:p>
        </p:txBody>
      </p:sp>
      <p:sp>
        <p:nvSpPr>
          <p:cNvPr id="9" name="Title 1"/>
          <p:cNvSpPr>
            <a:spLocks noGrp="1"/>
          </p:cNvSpPr>
          <p:nvPr>
            <p:ph type="ctrTitle"/>
          </p:nvPr>
        </p:nvSpPr>
        <p:spPr>
          <a:xfrm>
            <a:off x="914400" y="2448862"/>
            <a:ext cx="10363200" cy="609398"/>
          </a:xfrm>
        </p:spPr>
        <p:txBody>
          <a:bodyPr anchor="t" anchorCtr="0">
            <a:spAutoFit/>
          </a:bodyPr>
          <a:lstStyle>
            <a:lvl1pPr algn="ctr">
              <a:defRPr sz="4400">
                <a:solidFill>
                  <a:schemeClr val="tx1"/>
                </a:solidFill>
              </a:defRPr>
            </a:lvl1pPr>
          </a:lstStyle>
          <a:p>
            <a:r>
              <a:rPr lang="en-US"/>
              <a:t>Click to edit Master title style</a:t>
            </a:r>
          </a:p>
        </p:txBody>
      </p:sp>
      <p:pic>
        <p:nvPicPr>
          <p:cNvPr id="7" name="Picture 6"/>
          <p:cNvPicPr>
            <a:picLocks noChangeAspect="1"/>
          </p:cNvPicPr>
          <p:nvPr userDrawn="1"/>
        </p:nvPicPr>
        <p:blipFill>
          <a:blip r:embed="rId2">
            <a:clrChange>
              <a:clrFrom>
                <a:srgbClr val="FDFDFD"/>
              </a:clrFrom>
              <a:clrTo>
                <a:srgbClr val="FDFDFD">
                  <a:alpha val="0"/>
                </a:srgbClr>
              </a:clrTo>
            </a:clrChange>
          </a:blip>
          <a:stretch>
            <a:fillRect/>
          </a:stretch>
        </p:blipFill>
        <p:spPr>
          <a:xfrm>
            <a:off x="5475083" y="4648131"/>
            <a:ext cx="1223172" cy="1420801"/>
          </a:xfrm>
          <a:prstGeom prst="rect">
            <a:avLst/>
          </a:prstGeom>
        </p:spPr>
      </p:pic>
    </p:spTree>
    <p:extLst>
      <p:ext uri="{BB962C8B-B14F-4D97-AF65-F5344CB8AC3E}">
        <p14:creationId xmlns:p14="http://schemas.microsoft.com/office/powerpoint/2010/main" val="30873530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Closing">
    <p:spTree>
      <p:nvGrpSpPr>
        <p:cNvPr id="1" name=""/>
        <p:cNvGrpSpPr/>
        <p:nvPr/>
      </p:nvGrpSpPr>
      <p:grpSpPr>
        <a:xfrm>
          <a:off x="0" y="0"/>
          <a:ext cx="0" cy="0"/>
          <a:chOff x="0" y="0"/>
          <a:chExt cx="0" cy="0"/>
        </a:xfrm>
      </p:grpSpPr>
      <p:sp>
        <p:nvSpPr>
          <p:cNvPr id="8" name="Slide Number Placeholder 7"/>
          <p:cNvSpPr>
            <a:spLocks noGrp="1"/>
          </p:cNvSpPr>
          <p:nvPr>
            <p:ph type="sldNum" sz="quarter" idx="10"/>
          </p:nvPr>
        </p:nvSpPr>
        <p:spPr>
          <a:xfrm>
            <a:off x="9148807" y="6601191"/>
            <a:ext cx="2743200" cy="153888"/>
          </a:xfrm>
          <a:prstGeom prst="rect">
            <a:avLst/>
          </a:prstGeom>
        </p:spPr>
        <p:txBody>
          <a:bodyPr/>
          <a:lstStyle/>
          <a:p>
            <a:fld id="{DF8096FD-41B5-2F46-9EA1-01A78F535848}" type="slidenum">
              <a:rPr lang="en-US" smtClean="0"/>
              <a:pPr/>
              <a:t>‹#›</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p:cNvSpPr>
            <a:spLocks noGrp="1"/>
          </p:cNvSpPr>
          <p:nvPr>
            <p:ph type="ctrTitle"/>
          </p:nvPr>
        </p:nvSpPr>
        <p:spPr>
          <a:xfrm>
            <a:off x="914400" y="2750076"/>
            <a:ext cx="10363200" cy="803297"/>
          </a:xfrm>
        </p:spPr>
        <p:txBody>
          <a:bodyPr anchor="t" anchorCtr="0">
            <a:spAutoFit/>
          </a:bodyPr>
          <a:lstStyle>
            <a:lvl1pPr algn="ctr">
              <a:defRPr sz="5800">
                <a:solidFill>
                  <a:schemeClr val="bg1"/>
                </a:solidFill>
              </a:defRPr>
            </a:lvl1pPr>
          </a:lstStyle>
          <a:p>
            <a:r>
              <a:rPr lang="en-US"/>
              <a:t>Click to edit Master title style</a:t>
            </a:r>
          </a:p>
        </p:txBody>
      </p:sp>
      <p:sp>
        <p:nvSpPr>
          <p:cNvPr id="5" name="TextBox 4"/>
          <p:cNvSpPr txBox="1"/>
          <p:nvPr/>
        </p:nvSpPr>
        <p:spPr>
          <a:xfrm>
            <a:off x="13301197" y="2805077"/>
            <a:ext cx="1219200" cy="914400"/>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a:latin typeface="Soleil" charset="0"/>
              <a:ea typeface="Soleil" charset="0"/>
              <a:cs typeface="Soleil"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p:cNvSpPr txBox="1"/>
          <p:nvPr/>
        </p:nvSpPr>
        <p:spPr>
          <a:xfrm>
            <a:off x="13301197" y="2805077"/>
            <a:ext cx="1219200" cy="914400"/>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a:latin typeface="Soleil" charset="0"/>
              <a:ea typeface="Soleil" charset="0"/>
              <a:cs typeface="Soleil" charset="0"/>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TextBox 9"/>
          <p:cNvSpPr txBox="1"/>
          <p:nvPr userDrawn="1"/>
        </p:nvSpPr>
        <p:spPr>
          <a:xfrm>
            <a:off x="13301197" y="2805077"/>
            <a:ext cx="1219200" cy="914400"/>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a:latin typeface="Soleil" charset="0"/>
              <a:ea typeface="Soleil" charset="0"/>
              <a:cs typeface="Soleil" charset="0"/>
            </a:endParaRPr>
          </a:p>
        </p:txBody>
      </p:sp>
    </p:spTree>
    <p:extLst>
      <p:ext uri="{BB962C8B-B14F-4D97-AF65-F5344CB8AC3E}">
        <p14:creationId xmlns:p14="http://schemas.microsoft.com/office/powerpoint/2010/main" val="224267973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ype &amp;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1979" y="2016603"/>
            <a:ext cx="5494021" cy="1092607"/>
          </a:xfrm>
        </p:spPr>
        <p:txBody>
          <a:bodyPr wrap="square"/>
          <a:lstStyle>
            <a:lvl1pPr indent="-91440">
              <a:defRPr sz="1100"/>
            </a:lvl1pPr>
            <a:lvl3pPr indent="-91440">
              <a:defRPr sz="1100"/>
            </a:lvl3pPr>
            <a:lvl4pPr indent="-91440">
              <a:defRPr sz="1100"/>
            </a:lvl4pPr>
            <a:lvl5pPr indent="-91440">
              <a:defRPr sz="11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Slide Number Placeholder 10"/>
          <p:cNvSpPr>
            <a:spLocks noGrp="1"/>
          </p:cNvSpPr>
          <p:nvPr>
            <p:ph type="sldNum" sz="quarter" idx="10"/>
          </p:nvPr>
        </p:nvSpPr>
        <p:spPr>
          <a:xfrm>
            <a:off x="9159789" y="6584715"/>
            <a:ext cx="2743200" cy="153888"/>
          </a:xfrm>
          <a:prstGeom prst="rect">
            <a:avLst/>
          </a:prstGeom>
        </p:spPr>
        <p:txBody>
          <a:bodyPr/>
          <a:lstStyle/>
          <a:p>
            <a:fld id="{DF8096FD-41B5-2F46-9EA1-01A78F535848}" type="slidenum">
              <a:rPr lang="en-US" smtClean="0"/>
              <a:pPr/>
              <a:t>‹#›</a:t>
            </a:fld>
            <a:endParaRPr lang="en-US"/>
          </a:p>
        </p:txBody>
      </p:sp>
      <p:sp>
        <p:nvSpPr>
          <p:cNvPr id="15" name="Chart Placeholder 14"/>
          <p:cNvSpPr>
            <a:spLocks noGrp="1"/>
          </p:cNvSpPr>
          <p:nvPr>
            <p:ph type="chart" sz="quarter" idx="12"/>
          </p:nvPr>
        </p:nvSpPr>
        <p:spPr>
          <a:xfrm>
            <a:off x="6726681" y="2311429"/>
            <a:ext cx="4866216" cy="2393950"/>
          </a:xfrm>
        </p:spPr>
        <p:txBody>
          <a:bodyPr/>
          <a:lstStyle/>
          <a:p>
            <a:r>
              <a:rPr lang="en-US"/>
              <a:t>Click icon to add chart</a:t>
            </a:r>
          </a:p>
        </p:txBody>
      </p:sp>
    </p:spTree>
    <p:extLst>
      <p:ext uri="{BB962C8B-B14F-4D97-AF65-F5344CB8AC3E}">
        <p14:creationId xmlns:p14="http://schemas.microsoft.com/office/powerpoint/2010/main" val="33980209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8" name="Slide Number Placeholder 7"/>
          <p:cNvSpPr>
            <a:spLocks noGrp="1"/>
          </p:cNvSpPr>
          <p:nvPr>
            <p:ph type="sldNum" sz="quarter" idx="10"/>
          </p:nvPr>
        </p:nvSpPr>
        <p:spPr>
          <a:xfrm>
            <a:off x="9148807" y="6601191"/>
            <a:ext cx="2743200" cy="153888"/>
          </a:xfrm>
          <a:prstGeom prst="rect">
            <a:avLst/>
          </a:prstGeom>
        </p:spPr>
        <p:txBody>
          <a:bodyPr/>
          <a:lstStyle>
            <a:lvl1pPr>
              <a:defRPr>
                <a:latin typeface="Arial" panose="020B0604020202020204" pitchFamily="34" charset="0"/>
                <a:cs typeface="Arial" panose="020B0604020202020204" pitchFamily="34" charset="0"/>
              </a:defRPr>
            </a:lvl1pPr>
          </a:lstStyle>
          <a:p>
            <a:fld id="{DF8096FD-41B5-2F46-9EA1-01A78F535848}" type="slidenum">
              <a:rPr lang="en-US" smtClean="0"/>
              <a:pPr/>
              <a:t>‹#›</a:t>
            </a:fld>
            <a:endParaRPr lang="en-US"/>
          </a:p>
        </p:txBody>
      </p:sp>
      <p:sp>
        <p:nvSpPr>
          <p:cNvPr id="10" name="Text Placeholder 9"/>
          <p:cNvSpPr>
            <a:spLocks noGrp="1"/>
          </p:cNvSpPr>
          <p:nvPr>
            <p:ph type="body" sz="quarter" idx="11"/>
          </p:nvPr>
        </p:nvSpPr>
        <p:spPr>
          <a:xfrm>
            <a:off x="601981" y="1464817"/>
            <a:ext cx="10572047" cy="4110361"/>
          </a:xfrm>
          <a:prstGeom prst="rect">
            <a:avLst/>
          </a:prstGeom>
        </p:spPr>
        <p:txBody>
          <a:bodyPr/>
          <a:lstStyle>
            <a:lvl2pPr marL="230188" indent="-95250">
              <a:defRPr/>
            </a:lvl2pPr>
            <a:lvl3pPr marL="346075" indent="-90488">
              <a:defRPr/>
            </a:lvl3pPr>
            <a:lvl4pPr marL="461963" indent="-90488">
              <a:defRPr/>
            </a:lvl4pPr>
            <a:lvl5pPr marL="568325" indent="-90488">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0"/>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310230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FFAE3-E8A6-A04B-A6A9-56B2D07C29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9F916A-EA57-6340-8283-7D7FE6732B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000CFB-7718-9F46-8E63-0DA73C6E3FE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9D06A19-C480-224D-9D73-DE2DB7B126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9A0B5A-9AD9-AA40-A2AC-CAF74388138E}"/>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35945584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28FA-4D8D-3B4F-BB9E-6849C0ABEE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0927EF-2BAF-7B45-A6E1-A39E781A9E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7CE164-743A-2C4C-88EB-ED3F41CFBFF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CA16AAB-BFCF-A746-8225-E033A920A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62D5F-F1BF-B44B-93A6-1A96A8899640}"/>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39976011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FB49D-B6A1-FE4D-8BE5-32171A5EB2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AABAB2-1E5C-8D49-8FB4-06E544DBC4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928163-5E1B-8F42-A8B1-5A3BC7650B5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35B48E4-EC2F-724E-B99F-4C52A1C4E8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5E3A4-DB57-2840-883F-FEAFE496ECE3}"/>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18904641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98CE4-B939-4D47-B6B5-7760E1C158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8A9E6-8A5A-274F-8CF9-0940B744E2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7DD317-61A8-3246-98DD-2BDC69E3FF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48D747-E2B4-884A-8F60-2F7BA5797DE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56D20BDC-5759-844E-B0C1-FC56544065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D8D779-A611-C741-AEEC-841C1B465E23}"/>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21944438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63733-2C57-D242-9008-FCEC4A26C21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3AC4DE-745D-8944-B2CD-C12E582B7F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E58BC2-8178-D54B-8932-E9F33E4070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533C7B-CBD5-4D47-B15B-BBF5BC4BD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EC64EB-533C-174F-9FBD-5D363F1CF4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DDFEFD-1CDE-2F46-A33F-1A477774F998}"/>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3F8DC8BC-9A4A-504B-8B01-20B1B8FCBC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E971F2-C0C1-F845-82E3-14115F65DC70}"/>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40134332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C263E-EDC9-C048-864E-1C2755D712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B7AEAD-984C-3848-BB07-9653914DD902}"/>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288F81D-1B2B-5A41-9098-E4733B2FF1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1F70CA-E18A-8941-9E98-BF885161FE2B}"/>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22311569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3379B-49CC-184D-8BDE-1A122030CA69}"/>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5AF0B539-7CD2-F84D-9203-5F60AA627C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503584-5E4A-CB48-AF6E-1B8F6E55BED2}"/>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29107095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AC9F5-3466-1C43-826D-F3FC4F0EE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02A563-17EF-E24F-9EF9-C08509625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9A223C-270F-FE49-8BAD-F8AE3063C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F89B72-E3EC-5340-8C0E-FEC7FFC24A9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A4C5FD3-4282-724A-86E1-C7216409CE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8B9DEB-0DD1-FD43-93DC-AF78AB8A6973}"/>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11480125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A894B-26DF-1D42-9E90-DF0A738F62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993225-6435-1C47-BE5E-56B8026B56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5F43F7-8BC8-0743-83AC-36CD7CF64D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C35F12-F33B-B147-A41A-AF0D8874E50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E69CD31-904A-2D43-88C8-26667D2D17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3AC77E-5C29-084F-8F25-396EAD075029}"/>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7404014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BA720-9C32-9D45-9264-4E2CB83C73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B1D729-DFEB-A747-9CD1-CF4CE46B12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4F7AAB-3C36-9947-888A-C22DDF91F24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E3C0C79-F65C-084A-9B3B-E75A4E136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72DFA0-E669-8040-93C7-DBFC6407F170}"/>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32628985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61290D-914B-3E4C-8502-55A160A1B9E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9AEE3D-B21F-3146-A708-DE8317C882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259897-B67E-2A4D-AC68-DFE47F42202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A2D512D-31EA-7546-9DF7-4490EDC065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1D061-9DAF-3442-B282-C30242E1364D}"/>
              </a:ext>
            </a:extLst>
          </p:cNvPr>
          <p:cNvSpPr>
            <a:spLocks noGrp="1"/>
          </p:cNvSpPr>
          <p:nvPr>
            <p:ph type="sldNum" sz="quarter" idx="12"/>
          </p:nvPr>
        </p:nvSpPr>
        <p:spPr/>
        <p:txBody>
          <a:bodyPr/>
          <a:lstStyle/>
          <a:p>
            <a:fld id="{AA1340F3-A69D-C04F-AAE7-B94368A2AC09}" type="slidenum">
              <a:rPr lang="en-US" smtClean="0"/>
              <a:t>‹#›</a:t>
            </a:fld>
            <a:endParaRPr lang="en-US"/>
          </a:p>
        </p:txBody>
      </p:sp>
    </p:spTree>
    <p:extLst>
      <p:ext uri="{BB962C8B-B14F-4D97-AF65-F5344CB8AC3E}">
        <p14:creationId xmlns:p14="http://schemas.microsoft.com/office/powerpoint/2010/main" val="41729945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K&amp;F Title Slide Blank White">
  <p:cSld name="K&amp;F Title Slide Blank White">
    <p:spTree>
      <p:nvGrpSpPr>
        <p:cNvPr id="1" name="Shape 25"/>
        <p:cNvGrpSpPr/>
        <p:nvPr/>
      </p:nvGrpSpPr>
      <p:grpSpPr>
        <a:xfrm>
          <a:off x="0" y="0"/>
          <a:ext cx="0" cy="0"/>
          <a:chOff x="0" y="0"/>
          <a:chExt cx="0" cy="0"/>
        </a:xfrm>
      </p:grpSpPr>
      <p:pic>
        <p:nvPicPr>
          <p:cNvPr id="27" name="Google Shape;27;p5"/>
          <p:cNvPicPr preferRelativeResize="0"/>
          <p:nvPr/>
        </p:nvPicPr>
        <p:blipFill>
          <a:blip r:embed="rId2">
            <a:alphaModFix/>
          </a:blip>
          <a:stretch>
            <a:fillRect/>
          </a:stretch>
        </p:blipFill>
        <p:spPr>
          <a:xfrm>
            <a:off x="437234" y="6131534"/>
            <a:ext cx="3275101" cy="486133"/>
          </a:xfrm>
          <a:prstGeom prst="rect">
            <a:avLst/>
          </a:prstGeom>
          <a:noFill/>
          <a:ln>
            <a:noFill/>
          </a:ln>
        </p:spPr>
      </p:pic>
      <p:sp>
        <p:nvSpPr>
          <p:cNvPr id="28" name="Google Shape;28;p5"/>
          <p:cNvSpPr txBox="1">
            <a:spLocks noGrp="1"/>
          </p:cNvSpPr>
          <p:nvPr>
            <p:ph type="title"/>
          </p:nvPr>
        </p:nvSpPr>
        <p:spPr>
          <a:xfrm>
            <a:off x="412200" y="1847867"/>
            <a:ext cx="11367600" cy="533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013A5B"/>
              </a:buClr>
              <a:buSzPts val="2500"/>
              <a:buFont typeface="Roboto"/>
              <a:buNone/>
              <a:defRPr sz="3333">
                <a:solidFill>
                  <a:srgbClr val="013A5B"/>
                </a:solidFill>
                <a:latin typeface="Roboto"/>
                <a:ea typeface="Roboto"/>
                <a:cs typeface="Roboto"/>
                <a:sym typeface="Roboto"/>
              </a:defRPr>
            </a:lvl1pPr>
            <a:lvl2pPr lvl="1" algn="ctr" rtl="0">
              <a:spcBef>
                <a:spcPts val="0"/>
              </a:spcBef>
              <a:spcAft>
                <a:spcPts val="0"/>
              </a:spcAft>
              <a:buClr>
                <a:schemeClr val="lt1"/>
              </a:buClr>
              <a:buSzPts val="2500"/>
              <a:buFont typeface="Roboto"/>
              <a:buNone/>
              <a:defRPr sz="3333">
                <a:solidFill>
                  <a:schemeClr val="lt1"/>
                </a:solidFill>
                <a:latin typeface="Roboto"/>
                <a:ea typeface="Roboto"/>
                <a:cs typeface="Roboto"/>
                <a:sym typeface="Roboto"/>
              </a:defRPr>
            </a:lvl2pPr>
            <a:lvl3pPr lvl="2" algn="ctr" rtl="0">
              <a:spcBef>
                <a:spcPts val="0"/>
              </a:spcBef>
              <a:spcAft>
                <a:spcPts val="0"/>
              </a:spcAft>
              <a:buClr>
                <a:schemeClr val="lt1"/>
              </a:buClr>
              <a:buSzPts val="2500"/>
              <a:buFont typeface="Roboto"/>
              <a:buNone/>
              <a:defRPr sz="3333">
                <a:solidFill>
                  <a:schemeClr val="lt1"/>
                </a:solidFill>
                <a:latin typeface="Roboto"/>
                <a:ea typeface="Roboto"/>
                <a:cs typeface="Roboto"/>
                <a:sym typeface="Roboto"/>
              </a:defRPr>
            </a:lvl3pPr>
            <a:lvl4pPr lvl="3" algn="ctr" rtl="0">
              <a:spcBef>
                <a:spcPts val="0"/>
              </a:spcBef>
              <a:spcAft>
                <a:spcPts val="0"/>
              </a:spcAft>
              <a:buClr>
                <a:schemeClr val="lt1"/>
              </a:buClr>
              <a:buSzPts val="2500"/>
              <a:buFont typeface="Roboto"/>
              <a:buNone/>
              <a:defRPr sz="3333">
                <a:solidFill>
                  <a:schemeClr val="lt1"/>
                </a:solidFill>
                <a:latin typeface="Roboto"/>
                <a:ea typeface="Roboto"/>
                <a:cs typeface="Roboto"/>
                <a:sym typeface="Roboto"/>
              </a:defRPr>
            </a:lvl4pPr>
            <a:lvl5pPr lvl="4" algn="ctr" rtl="0">
              <a:spcBef>
                <a:spcPts val="0"/>
              </a:spcBef>
              <a:spcAft>
                <a:spcPts val="0"/>
              </a:spcAft>
              <a:buClr>
                <a:schemeClr val="lt1"/>
              </a:buClr>
              <a:buSzPts val="2500"/>
              <a:buFont typeface="Roboto"/>
              <a:buNone/>
              <a:defRPr sz="3333">
                <a:solidFill>
                  <a:schemeClr val="lt1"/>
                </a:solidFill>
                <a:latin typeface="Roboto"/>
                <a:ea typeface="Roboto"/>
                <a:cs typeface="Roboto"/>
                <a:sym typeface="Roboto"/>
              </a:defRPr>
            </a:lvl5pPr>
            <a:lvl6pPr lvl="5" algn="ctr" rtl="0">
              <a:spcBef>
                <a:spcPts val="0"/>
              </a:spcBef>
              <a:spcAft>
                <a:spcPts val="0"/>
              </a:spcAft>
              <a:buClr>
                <a:schemeClr val="lt1"/>
              </a:buClr>
              <a:buSzPts val="2500"/>
              <a:buFont typeface="Roboto"/>
              <a:buNone/>
              <a:defRPr sz="3333">
                <a:solidFill>
                  <a:schemeClr val="lt1"/>
                </a:solidFill>
                <a:latin typeface="Roboto"/>
                <a:ea typeface="Roboto"/>
                <a:cs typeface="Roboto"/>
                <a:sym typeface="Roboto"/>
              </a:defRPr>
            </a:lvl6pPr>
            <a:lvl7pPr lvl="6" algn="ctr" rtl="0">
              <a:spcBef>
                <a:spcPts val="0"/>
              </a:spcBef>
              <a:spcAft>
                <a:spcPts val="0"/>
              </a:spcAft>
              <a:buClr>
                <a:schemeClr val="lt1"/>
              </a:buClr>
              <a:buSzPts val="2500"/>
              <a:buFont typeface="Roboto"/>
              <a:buNone/>
              <a:defRPr sz="3333">
                <a:solidFill>
                  <a:schemeClr val="lt1"/>
                </a:solidFill>
                <a:latin typeface="Roboto"/>
                <a:ea typeface="Roboto"/>
                <a:cs typeface="Roboto"/>
                <a:sym typeface="Roboto"/>
              </a:defRPr>
            </a:lvl7pPr>
            <a:lvl8pPr lvl="7" algn="ctr" rtl="0">
              <a:spcBef>
                <a:spcPts val="0"/>
              </a:spcBef>
              <a:spcAft>
                <a:spcPts val="0"/>
              </a:spcAft>
              <a:buClr>
                <a:schemeClr val="lt1"/>
              </a:buClr>
              <a:buSzPts val="2500"/>
              <a:buFont typeface="Roboto"/>
              <a:buNone/>
              <a:defRPr sz="3333">
                <a:solidFill>
                  <a:schemeClr val="lt1"/>
                </a:solidFill>
                <a:latin typeface="Roboto"/>
                <a:ea typeface="Roboto"/>
                <a:cs typeface="Roboto"/>
                <a:sym typeface="Roboto"/>
              </a:defRPr>
            </a:lvl8pPr>
            <a:lvl9pPr lvl="8" algn="ctr" rtl="0">
              <a:spcBef>
                <a:spcPts val="0"/>
              </a:spcBef>
              <a:spcAft>
                <a:spcPts val="0"/>
              </a:spcAft>
              <a:buClr>
                <a:schemeClr val="lt1"/>
              </a:buClr>
              <a:buSzPts val="2500"/>
              <a:buFont typeface="Roboto"/>
              <a:buNone/>
              <a:defRPr sz="3333">
                <a:solidFill>
                  <a:schemeClr val="lt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7011410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K&amp;F Slide 1">
  <p:cSld name="K&amp;F Slide 1">
    <p:spTree>
      <p:nvGrpSpPr>
        <p:cNvPr id="1" name="Shape 61"/>
        <p:cNvGrpSpPr/>
        <p:nvPr/>
      </p:nvGrpSpPr>
      <p:grpSpPr>
        <a:xfrm>
          <a:off x="0" y="0"/>
          <a:ext cx="0" cy="0"/>
          <a:chOff x="0" y="0"/>
          <a:chExt cx="0" cy="0"/>
        </a:xfrm>
      </p:grpSpPr>
      <p:sp>
        <p:nvSpPr>
          <p:cNvPr id="62" name="Google Shape;62;p12"/>
          <p:cNvSpPr/>
          <p:nvPr/>
        </p:nvSpPr>
        <p:spPr>
          <a:xfrm rot="-5400000">
            <a:off x="515600" y="-515600"/>
            <a:ext cx="476000" cy="1507200"/>
          </a:xfrm>
          <a:prstGeom prst="rect">
            <a:avLst/>
          </a:prstGeom>
          <a:solidFill>
            <a:srgbClr val="5E87A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3" name="Google Shape;63;p12"/>
          <p:cNvSpPr txBox="1">
            <a:spLocks noGrp="1"/>
          </p:cNvSpPr>
          <p:nvPr>
            <p:ph type="sldNum" idx="12"/>
          </p:nvPr>
        </p:nvSpPr>
        <p:spPr>
          <a:xfrm>
            <a:off x="775600" y="6110399"/>
            <a:ext cx="731600" cy="524800"/>
          </a:xfrm>
          <a:prstGeom prst="rect">
            <a:avLst/>
          </a:prstGeom>
        </p:spPr>
        <p:txBody>
          <a:bodyPr spcFirstLastPara="1" wrap="square" lIns="91425" tIns="91425" rIns="91425" bIns="91425" anchor="ctr" anchorCtr="0">
            <a:normAutofit/>
          </a:bodyPr>
          <a:lstStyle>
            <a:lvl1pPr lvl="0" rtl="0">
              <a:buNone/>
              <a:defRPr>
                <a:solidFill>
                  <a:schemeClr val="tx2">
                    <a:lumMod val="75000"/>
                  </a:schemeClr>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 smtClean="0"/>
              <a:pPr/>
              <a:t>‹#›</a:t>
            </a:fld>
            <a:endParaRPr lang="en"/>
          </a:p>
        </p:txBody>
      </p:sp>
      <p:sp>
        <p:nvSpPr>
          <p:cNvPr id="64" name="Google Shape;64;p12"/>
          <p:cNvSpPr txBox="1">
            <a:spLocks noGrp="1"/>
          </p:cNvSpPr>
          <p:nvPr>
            <p:ph type="title"/>
          </p:nvPr>
        </p:nvSpPr>
        <p:spPr>
          <a:xfrm>
            <a:off x="632400" y="924767"/>
            <a:ext cx="10927200" cy="6800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013A5B"/>
              </a:buClr>
              <a:buSzPts val="2200"/>
              <a:buFont typeface="Roboto"/>
              <a:buNone/>
              <a:defRPr sz="2933" b="1">
                <a:solidFill>
                  <a:srgbClr val="013A5B"/>
                </a:solidFill>
                <a:latin typeface="Roboto"/>
                <a:ea typeface="Roboto"/>
                <a:cs typeface="Roboto"/>
                <a:sym typeface="Roboto"/>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65" name="Google Shape;65;p12"/>
          <p:cNvSpPr txBox="1">
            <a:spLocks noGrp="1"/>
          </p:cNvSpPr>
          <p:nvPr>
            <p:ph type="body" idx="1"/>
          </p:nvPr>
        </p:nvSpPr>
        <p:spPr>
          <a:xfrm>
            <a:off x="787600" y="2109200"/>
            <a:ext cx="10616800" cy="3250400"/>
          </a:xfrm>
          <a:prstGeom prst="rect">
            <a:avLst/>
          </a:prstGeom>
          <a:noFill/>
          <a:ln>
            <a:noFill/>
          </a:ln>
        </p:spPr>
        <p:txBody>
          <a:bodyPr spcFirstLastPara="1" wrap="square" lIns="91425" tIns="91425" rIns="91425" bIns="91425" anchor="t" anchorCtr="0">
            <a:noAutofit/>
          </a:bodyPr>
          <a:lstStyle>
            <a:lvl1pPr marL="609585" lvl="0" indent="-406390" rtl="0">
              <a:spcBef>
                <a:spcPts val="0"/>
              </a:spcBef>
              <a:spcAft>
                <a:spcPts val="0"/>
              </a:spcAft>
              <a:buClr>
                <a:srgbClr val="013A5B"/>
              </a:buClr>
              <a:buSzPts val="1200"/>
              <a:buFont typeface="Roboto"/>
              <a:buChar char="●"/>
              <a:defRPr sz="1600">
                <a:solidFill>
                  <a:srgbClr val="013A5B"/>
                </a:solidFill>
                <a:latin typeface="Roboto"/>
                <a:ea typeface="Roboto"/>
                <a:cs typeface="Roboto"/>
                <a:sym typeface="Roboto"/>
              </a:defRPr>
            </a:lvl1pPr>
            <a:lvl2pPr marL="1219170" lvl="1" indent="-406390" rtl="0">
              <a:spcBef>
                <a:spcPts val="0"/>
              </a:spcBef>
              <a:spcAft>
                <a:spcPts val="0"/>
              </a:spcAft>
              <a:buClr>
                <a:srgbClr val="013A5B"/>
              </a:buClr>
              <a:buSzPts val="1200"/>
              <a:buFont typeface="Roboto"/>
              <a:buChar char="○"/>
              <a:defRPr sz="1600">
                <a:solidFill>
                  <a:srgbClr val="013A5B"/>
                </a:solidFill>
                <a:latin typeface="Roboto"/>
                <a:ea typeface="Roboto"/>
                <a:cs typeface="Roboto"/>
                <a:sym typeface="Roboto"/>
              </a:defRPr>
            </a:lvl2pPr>
            <a:lvl3pPr marL="1828754" lvl="2" indent="-406390" rtl="0">
              <a:spcBef>
                <a:spcPts val="0"/>
              </a:spcBef>
              <a:spcAft>
                <a:spcPts val="0"/>
              </a:spcAft>
              <a:buClr>
                <a:srgbClr val="013A5B"/>
              </a:buClr>
              <a:buSzPts val="1200"/>
              <a:buFont typeface="Roboto"/>
              <a:buChar char="■"/>
              <a:defRPr sz="1600">
                <a:solidFill>
                  <a:srgbClr val="013A5B"/>
                </a:solidFill>
                <a:latin typeface="Roboto"/>
                <a:ea typeface="Roboto"/>
                <a:cs typeface="Roboto"/>
                <a:sym typeface="Roboto"/>
              </a:defRPr>
            </a:lvl3pPr>
            <a:lvl4pPr marL="2438339" lvl="3" indent="-406390" rtl="0">
              <a:spcBef>
                <a:spcPts val="0"/>
              </a:spcBef>
              <a:spcAft>
                <a:spcPts val="0"/>
              </a:spcAft>
              <a:buClr>
                <a:srgbClr val="013A5B"/>
              </a:buClr>
              <a:buSzPts val="1200"/>
              <a:buFont typeface="Roboto"/>
              <a:buChar char="●"/>
              <a:defRPr sz="1600">
                <a:solidFill>
                  <a:srgbClr val="013A5B"/>
                </a:solidFill>
                <a:latin typeface="Roboto"/>
                <a:ea typeface="Roboto"/>
                <a:cs typeface="Roboto"/>
                <a:sym typeface="Roboto"/>
              </a:defRPr>
            </a:lvl4pPr>
            <a:lvl5pPr marL="3047924" lvl="4" indent="-406390" rtl="0">
              <a:spcBef>
                <a:spcPts val="0"/>
              </a:spcBef>
              <a:spcAft>
                <a:spcPts val="0"/>
              </a:spcAft>
              <a:buClr>
                <a:srgbClr val="013A5B"/>
              </a:buClr>
              <a:buSzPts val="1200"/>
              <a:buFont typeface="Roboto"/>
              <a:buChar char="○"/>
              <a:defRPr sz="1600">
                <a:solidFill>
                  <a:srgbClr val="013A5B"/>
                </a:solidFill>
                <a:latin typeface="Roboto"/>
                <a:ea typeface="Roboto"/>
                <a:cs typeface="Roboto"/>
                <a:sym typeface="Roboto"/>
              </a:defRPr>
            </a:lvl5pPr>
            <a:lvl6pPr marL="3657509" lvl="5" indent="-406390" rtl="0">
              <a:spcBef>
                <a:spcPts val="0"/>
              </a:spcBef>
              <a:spcAft>
                <a:spcPts val="0"/>
              </a:spcAft>
              <a:buClr>
                <a:srgbClr val="013A5B"/>
              </a:buClr>
              <a:buSzPts val="1200"/>
              <a:buFont typeface="Roboto"/>
              <a:buChar char="■"/>
              <a:defRPr sz="1600">
                <a:solidFill>
                  <a:srgbClr val="013A5B"/>
                </a:solidFill>
                <a:latin typeface="Roboto"/>
                <a:ea typeface="Roboto"/>
                <a:cs typeface="Roboto"/>
                <a:sym typeface="Roboto"/>
              </a:defRPr>
            </a:lvl6pPr>
            <a:lvl7pPr marL="4267093" lvl="6" indent="-406390" rtl="0">
              <a:spcBef>
                <a:spcPts val="0"/>
              </a:spcBef>
              <a:spcAft>
                <a:spcPts val="0"/>
              </a:spcAft>
              <a:buClr>
                <a:srgbClr val="013A5B"/>
              </a:buClr>
              <a:buSzPts val="1200"/>
              <a:buFont typeface="Roboto"/>
              <a:buChar char="●"/>
              <a:defRPr sz="1600">
                <a:solidFill>
                  <a:srgbClr val="013A5B"/>
                </a:solidFill>
                <a:latin typeface="Roboto"/>
                <a:ea typeface="Roboto"/>
                <a:cs typeface="Roboto"/>
                <a:sym typeface="Roboto"/>
              </a:defRPr>
            </a:lvl7pPr>
            <a:lvl8pPr marL="4876678" lvl="7" indent="-406390" rtl="0">
              <a:spcBef>
                <a:spcPts val="0"/>
              </a:spcBef>
              <a:spcAft>
                <a:spcPts val="0"/>
              </a:spcAft>
              <a:buClr>
                <a:srgbClr val="013A5B"/>
              </a:buClr>
              <a:buSzPts val="1200"/>
              <a:buFont typeface="Roboto"/>
              <a:buChar char="○"/>
              <a:defRPr sz="1600">
                <a:solidFill>
                  <a:srgbClr val="013A5B"/>
                </a:solidFill>
                <a:latin typeface="Roboto"/>
                <a:ea typeface="Roboto"/>
                <a:cs typeface="Roboto"/>
                <a:sym typeface="Roboto"/>
              </a:defRPr>
            </a:lvl8pPr>
            <a:lvl9pPr marL="5486263" lvl="8" indent="-406390" rtl="0">
              <a:spcBef>
                <a:spcPts val="0"/>
              </a:spcBef>
              <a:spcAft>
                <a:spcPts val="0"/>
              </a:spcAft>
              <a:buClr>
                <a:srgbClr val="013A5B"/>
              </a:buClr>
              <a:buSzPts val="1200"/>
              <a:buFont typeface="Roboto"/>
              <a:buChar char="■"/>
              <a:defRPr sz="1600">
                <a:solidFill>
                  <a:srgbClr val="013A5B"/>
                </a:solidFill>
                <a:latin typeface="Roboto"/>
                <a:ea typeface="Roboto"/>
                <a:cs typeface="Roboto"/>
                <a:sym typeface="Roboto"/>
              </a:defRPr>
            </a:lvl9pPr>
          </a:lstStyle>
          <a:p>
            <a:endParaRPr/>
          </a:p>
        </p:txBody>
      </p:sp>
      <p:sp>
        <p:nvSpPr>
          <p:cNvPr id="66" name="Google Shape;66;p12"/>
          <p:cNvSpPr/>
          <p:nvPr/>
        </p:nvSpPr>
        <p:spPr>
          <a:xfrm rot="-5400000">
            <a:off x="2022889" y="-515600"/>
            <a:ext cx="476000" cy="1507200"/>
          </a:xfrm>
          <a:prstGeom prst="rect">
            <a:avLst/>
          </a:prstGeom>
          <a:solidFill>
            <a:srgbClr val="013A5B"/>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 name="Google Shape;67;p12"/>
          <p:cNvSpPr/>
          <p:nvPr/>
        </p:nvSpPr>
        <p:spPr>
          <a:xfrm rot="-5400000">
            <a:off x="3530177" y="-515600"/>
            <a:ext cx="476000" cy="1507200"/>
          </a:xfrm>
          <a:prstGeom prst="rect">
            <a:avLst/>
          </a:prstGeom>
          <a:solidFill>
            <a:srgbClr val="D9D9D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68" name="Google Shape;68;p12"/>
          <p:cNvPicPr preferRelativeResize="0"/>
          <p:nvPr/>
        </p:nvPicPr>
        <p:blipFill>
          <a:blip r:embed="rId2">
            <a:alphaModFix/>
          </a:blip>
          <a:stretch>
            <a:fillRect/>
          </a:stretch>
        </p:blipFill>
        <p:spPr>
          <a:xfrm>
            <a:off x="9579417" y="6324899"/>
            <a:ext cx="2090432" cy="310300"/>
          </a:xfrm>
          <a:prstGeom prst="rect">
            <a:avLst/>
          </a:prstGeom>
          <a:noFill/>
          <a:ln>
            <a:noFill/>
          </a:ln>
        </p:spPr>
      </p:pic>
    </p:spTree>
    <p:extLst>
      <p:ext uri="{BB962C8B-B14F-4D97-AF65-F5344CB8AC3E}">
        <p14:creationId xmlns:p14="http://schemas.microsoft.com/office/powerpoint/2010/main" val="3562629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image" Target="../media/image7.emf"/><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theme" Target="../theme/theme3.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D8DA5F-BE09-3F16-EDF3-FF7BF43D40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88174A-0BC8-DC7A-D923-32EC0E71A5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422C95-72B1-0471-39FC-CA15A4666D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319D30-9245-4506-924A-1E087254DC40}" type="datetimeFigureOut">
              <a:rPr lang="en-US" smtClean="0"/>
              <a:t>9/24/2026</a:t>
            </a:fld>
            <a:endParaRPr lang="en-US"/>
          </a:p>
        </p:txBody>
      </p:sp>
      <p:sp>
        <p:nvSpPr>
          <p:cNvPr id="5" name="Footer Placeholder 4">
            <a:extLst>
              <a:ext uri="{FF2B5EF4-FFF2-40B4-BE49-F238E27FC236}">
                <a16:creationId xmlns:a16="http://schemas.microsoft.com/office/drawing/2014/main" id="{BD531977-9913-A88E-649B-7B36CBE0C5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BB54E6-8D8E-335C-D045-4A1EBBA9FA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A8C559-B529-455A-BDCF-BCCCC016C7B4}" type="slidenum">
              <a:rPr lang="en-US" smtClean="0"/>
              <a:t>‹#›</a:t>
            </a:fld>
            <a:endParaRPr lang="en-US"/>
          </a:p>
        </p:txBody>
      </p:sp>
    </p:spTree>
    <p:extLst>
      <p:ext uri="{BB962C8B-B14F-4D97-AF65-F5344CB8AC3E}">
        <p14:creationId xmlns:p14="http://schemas.microsoft.com/office/powerpoint/2010/main" val="16770987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CE88D2-DC55-2142-976D-8AC80EAF5B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378346-4652-7243-9EE2-753E57C118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864AB4DF-1968-DE4D-B202-5BB32BB4AF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Raleway" panose="020B0503030101060003" pitchFamily="34" charset="77"/>
              </a:defRPr>
            </a:lvl1pPr>
          </a:lstStyle>
          <a:p>
            <a:endParaRPr lang="en-US">
              <a:latin typeface="Raleway" panose="020B0503030101060003" pitchFamily="34" charset="77"/>
            </a:endParaRPr>
          </a:p>
        </p:txBody>
      </p:sp>
      <p:sp>
        <p:nvSpPr>
          <p:cNvPr id="5" name="Date Placeholder 3">
            <a:extLst>
              <a:ext uri="{FF2B5EF4-FFF2-40B4-BE49-F238E27FC236}">
                <a16:creationId xmlns:a16="http://schemas.microsoft.com/office/drawing/2014/main" id="{B01D7731-D535-7148-B617-45D1D286BCF1}"/>
              </a:ext>
            </a:extLst>
          </p:cNvPr>
          <p:cNvSpPr>
            <a:spLocks noGrp="1"/>
          </p:cNvSpPr>
          <p:nvPr>
            <p:ph type="dt" sz="half" idx="2"/>
          </p:nvPr>
        </p:nvSpPr>
        <p:spPr>
          <a:xfrm>
            <a:off x="838200" y="6356350"/>
            <a:ext cx="2743200" cy="365125"/>
          </a:xfrm>
          <a:prstGeom prst="rect">
            <a:avLst/>
          </a:prstGeom>
        </p:spPr>
        <p:txBody>
          <a:bodyPr/>
          <a:lstStyle>
            <a:lvl1pPr>
              <a:defRPr>
                <a:latin typeface="Raleway" panose="020B0503030101060003" pitchFamily="34" charset="77"/>
              </a:defRPr>
            </a:lvl1pPr>
          </a:lstStyle>
          <a:p>
            <a:r>
              <a:rPr lang="en-US"/>
              <a:t>01/03/24</a:t>
            </a:r>
            <a:endParaRPr lang="en-US">
              <a:latin typeface="Raleway" panose="020B0503030101060003" pitchFamily="34" charset="77"/>
            </a:endParaRPr>
          </a:p>
        </p:txBody>
      </p:sp>
      <p:sp>
        <p:nvSpPr>
          <p:cNvPr id="6" name="Slide Number Placeholder 5">
            <a:extLst>
              <a:ext uri="{FF2B5EF4-FFF2-40B4-BE49-F238E27FC236}">
                <a16:creationId xmlns:a16="http://schemas.microsoft.com/office/drawing/2014/main" id="{0B032C34-579E-E647-88DB-D183A3EAE936}"/>
              </a:ext>
            </a:extLst>
          </p:cNvPr>
          <p:cNvSpPr>
            <a:spLocks noGrp="1"/>
          </p:cNvSpPr>
          <p:nvPr>
            <p:ph type="sldNum" sz="quarter" idx="4"/>
          </p:nvPr>
        </p:nvSpPr>
        <p:spPr>
          <a:xfrm>
            <a:off x="8610600" y="6356350"/>
            <a:ext cx="2743200" cy="365125"/>
          </a:xfrm>
          <a:prstGeom prst="rect">
            <a:avLst/>
          </a:prstGeom>
        </p:spPr>
        <p:txBody>
          <a:bodyPr/>
          <a:lstStyle>
            <a:lvl1pPr algn="r">
              <a:defRPr>
                <a:latin typeface="Raleway" panose="020B0503030101060003" pitchFamily="34" charset="77"/>
              </a:defRPr>
            </a:lvl1pPr>
          </a:lstStyle>
          <a:p>
            <a:pPr algn="r"/>
            <a:fld id="{48204879-77F5-E246-8886-3B995DEECA2F}" type="slidenum">
              <a:rPr lang="en-US" smtClean="0"/>
              <a:pPr algn="r"/>
              <a:t>‹#›</a:t>
            </a:fld>
            <a:endParaRPr lang="en-US"/>
          </a:p>
        </p:txBody>
      </p:sp>
    </p:spTree>
    <p:extLst>
      <p:ext uri="{BB962C8B-B14F-4D97-AF65-F5344CB8AC3E}">
        <p14:creationId xmlns:p14="http://schemas.microsoft.com/office/powerpoint/2010/main" val="2873890054"/>
      </p:ext>
    </p:extLst>
  </p:cSld>
  <p:clrMap bg1="lt1" tx1="dk1" bg2="lt2" tx2="dk2" accent1="accent1" accent2="accent2" accent3="accent3" accent4="accent4" accent5="accent5" accent6="accent6" hlink="hlink" folHlink="folHlink"/>
  <p:sldLayoutIdLst>
    <p:sldLayoutId id="2147483649" r:id="rId1"/>
    <p:sldLayoutId id="2147483711" r:id="rId2"/>
    <p:sldLayoutId id="2147483650" r:id="rId3"/>
    <p:sldLayoutId id="2147483659" r:id="rId4"/>
    <p:sldLayoutId id="2147483658" r:id="rId5"/>
    <p:sldLayoutId id="2147483651" r:id="rId6"/>
    <p:sldLayoutId id="2147483652" r:id="rId7"/>
    <p:sldLayoutId id="2147483653" r:id="rId8"/>
    <p:sldLayoutId id="2147483654" r:id="rId9"/>
    <p:sldLayoutId id="2147483660" r:id="rId10"/>
    <p:sldLayoutId id="2147483655" r:id="rId11"/>
    <p:sldLayoutId id="2147483656" r:id="rId12"/>
    <p:sldLayoutId id="2147483657"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Lst>
  <p:hf hdr="0" ftr="0"/>
  <p:txStyles>
    <p:titleStyle>
      <a:lvl1pPr algn="l" defTabSz="914400" rtl="0" eaLnBrk="1" latinLnBrk="0" hangingPunct="1">
        <a:lnSpc>
          <a:spcPct val="90000"/>
        </a:lnSpc>
        <a:spcBef>
          <a:spcPct val="0"/>
        </a:spcBef>
        <a:buNone/>
        <a:defRPr sz="4400" b="1" kern="1200">
          <a:solidFill>
            <a:schemeClr val="tx1"/>
          </a:solidFill>
          <a:latin typeface="Raleway" panose="020B05030301010600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1980" y="1006089"/>
            <a:ext cx="11001933" cy="249299"/>
          </a:xfrm>
          <a:prstGeom prst="rect">
            <a:avLst/>
          </a:prstGeom>
        </p:spPr>
        <p:txBody>
          <a:bodyPr vert="horz" wrap="square" lIns="0" tIns="0" rIns="0" bIns="0" rtlCol="0" anchor="t" anchorCtr="0">
            <a:spAutoFit/>
          </a:bodyPr>
          <a:lstStyle/>
          <a:p>
            <a:r>
              <a:rPr lang="en-US"/>
              <a:t>Click to edit Master title style</a:t>
            </a:r>
          </a:p>
        </p:txBody>
      </p:sp>
      <p:sp>
        <p:nvSpPr>
          <p:cNvPr id="3" name="Text Placeholder 2"/>
          <p:cNvSpPr>
            <a:spLocks noGrp="1"/>
          </p:cNvSpPr>
          <p:nvPr>
            <p:ph type="body" idx="1"/>
          </p:nvPr>
        </p:nvSpPr>
        <p:spPr>
          <a:xfrm>
            <a:off x="601981" y="1550083"/>
            <a:ext cx="10972148" cy="1827816"/>
          </a:xfrm>
          <a:prstGeom prst="rect">
            <a:avLst/>
          </a:prstGeom>
        </p:spPr>
        <p:txBody>
          <a:bodyPr vert="horz" wrap="square" lIns="0" tIns="0" rIns="0" bIns="0" rtlCol="0">
            <a:noAutofit/>
          </a:bodyPr>
          <a:lstStyle/>
          <a:p>
            <a:pPr lvl="0"/>
            <a:r>
              <a:rPr lang="en-US"/>
              <a:t>Click to edit Master text</a:t>
            </a:r>
          </a:p>
          <a:p>
            <a:pPr lvl="1"/>
            <a:r>
              <a:rPr lang="en-US"/>
              <a:t>Second level</a:t>
            </a:r>
          </a:p>
          <a:p>
            <a:pPr lvl="2"/>
            <a:r>
              <a:rPr lang="en-US"/>
              <a:t>Third level</a:t>
            </a:r>
          </a:p>
          <a:p>
            <a:pPr lvl="3"/>
            <a:r>
              <a:rPr lang="en-US"/>
              <a:t>Fourth level</a:t>
            </a:r>
          </a:p>
          <a:p>
            <a:pPr lvl="4"/>
            <a:r>
              <a:rPr lang="en-US"/>
              <a:t>Fifth level</a:t>
            </a:r>
          </a:p>
        </p:txBody>
      </p:sp>
      <p:sp>
        <p:nvSpPr>
          <p:cNvPr id="8" name="TextBox 7"/>
          <p:cNvSpPr txBox="1"/>
          <p:nvPr userDrawn="1"/>
        </p:nvSpPr>
        <p:spPr>
          <a:xfrm>
            <a:off x="601981" y="6555026"/>
            <a:ext cx="1697473" cy="246221"/>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a:latin typeface="Arial" charset="0"/>
                <a:ea typeface="Arial" charset="0"/>
                <a:cs typeface="Arial" charset="0"/>
              </a:rPr>
              <a:t>© PFM</a:t>
            </a:r>
          </a:p>
        </p:txBody>
      </p:sp>
      <p:sp>
        <p:nvSpPr>
          <p:cNvPr id="9" name="Slide Number Placeholder 5"/>
          <p:cNvSpPr txBox="1">
            <a:spLocks/>
          </p:cNvSpPr>
          <p:nvPr userDrawn="1"/>
        </p:nvSpPr>
        <p:spPr>
          <a:xfrm>
            <a:off x="11474824" y="6500876"/>
            <a:ext cx="528489"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05F1538-3331-E648-B801-7E18C85EB11D}" type="slidenum">
              <a:rPr lang="en-US" sz="1100" smtClean="0">
                <a:latin typeface="Arial" charset="0"/>
                <a:ea typeface="Arial" charset="0"/>
                <a:cs typeface="Arial" charset="0"/>
              </a:rPr>
              <a:pPr algn="r"/>
              <a:t>‹#›</a:t>
            </a:fld>
            <a:endParaRPr lang="en-US" sz="1200">
              <a:latin typeface="Arial" charset="0"/>
              <a:ea typeface="Arial" charset="0"/>
              <a:cs typeface="Arial" charset="0"/>
            </a:endParaRPr>
          </a:p>
        </p:txBody>
      </p:sp>
    </p:spTree>
    <p:extLst>
      <p:ext uri="{BB962C8B-B14F-4D97-AF65-F5344CB8AC3E}">
        <p14:creationId xmlns:p14="http://schemas.microsoft.com/office/powerpoint/2010/main" val="52342390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3" r:id="rId21"/>
    <p:sldLayoutId id="2147483784" r:id="rId22"/>
    <p:sldLayoutId id="2147483785" r:id="rId23"/>
  </p:sldLayoutIdLst>
  <p:txStyles>
    <p:titleStyle>
      <a:lvl1pPr algn="l" defTabSz="914400" rtl="0" eaLnBrk="1" latinLnBrk="0" hangingPunct="1">
        <a:lnSpc>
          <a:spcPct val="90000"/>
        </a:lnSpc>
        <a:spcBef>
          <a:spcPct val="0"/>
        </a:spcBef>
        <a:buNone/>
        <a:defRPr sz="1800" b="1" i="0" kern="1200">
          <a:solidFill>
            <a:schemeClr val="tx2"/>
          </a:solidFill>
          <a:latin typeface="Arial" charset="0"/>
          <a:ea typeface="Arial" charset="0"/>
          <a:cs typeface="Arial" charset="0"/>
        </a:defRPr>
      </a:lvl1pPr>
    </p:titleStyle>
    <p:bodyStyle>
      <a:lvl1pPr marL="225425" indent="-225425" algn="l" defTabSz="914400" rtl="0" eaLnBrk="1" latinLnBrk="0" hangingPunct="1">
        <a:lnSpc>
          <a:spcPct val="110000"/>
        </a:lnSpc>
        <a:spcBef>
          <a:spcPts val="1200"/>
        </a:spcBef>
        <a:buClr>
          <a:schemeClr val="accent2"/>
        </a:buClr>
        <a:buSzPct val="90000"/>
        <a:buFont typeface="Wingdings 2" panose="05020102010507070707" pitchFamily="18" charset="2"/>
        <a:buChar char="Ã"/>
        <a:defRPr sz="1200" kern="1200">
          <a:solidFill>
            <a:schemeClr val="tx2"/>
          </a:solidFill>
          <a:latin typeface="+mn-lt"/>
          <a:ea typeface="Arial" charset="0"/>
          <a:cs typeface="Arial" charset="0"/>
        </a:defRPr>
      </a:lvl1pPr>
      <a:lvl2pPr marL="398463"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Soleil" charset="0"/>
          <a:cs typeface="Soleil" charset="0"/>
        </a:defRPr>
      </a:lvl2pPr>
      <a:lvl3pPr marL="569913" indent="-171450"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3pPr>
      <a:lvl4pPr marL="74295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4pPr>
      <a:lvl5pPr marL="91440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baseline="0">
          <a:solidFill>
            <a:schemeClr val="tx2"/>
          </a:solidFill>
          <a:latin typeface="+mn-lt"/>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B5B64B-BEBF-B64B-9599-DDD717EE84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74C96F-517D-1B48-AC5A-FC21F419B0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131ECD-4668-EE41-A331-1A705E5C03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D3987013-A501-7F42-8930-6593F48AD8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A2440E-18B8-7546-8682-4055A5B4A3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1340F3-A69D-C04F-AAE7-B94368A2AC09}" type="slidenum">
              <a:rPr lang="en-US" smtClean="0"/>
              <a:t>‹#›</a:t>
            </a:fld>
            <a:endParaRPr lang="en-US"/>
          </a:p>
        </p:txBody>
      </p:sp>
    </p:spTree>
    <p:extLst>
      <p:ext uri="{BB962C8B-B14F-4D97-AF65-F5344CB8AC3E}">
        <p14:creationId xmlns:p14="http://schemas.microsoft.com/office/powerpoint/2010/main" val="110369680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43923-6EC7-3B71-EEF2-DF736A25F53A}"/>
              </a:ext>
            </a:extLst>
          </p:cNvPr>
          <p:cNvSpPr>
            <a:spLocks noGrp="1"/>
          </p:cNvSpPr>
          <p:nvPr>
            <p:ph type="ctrTitle"/>
          </p:nvPr>
        </p:nvSpPr>
        <p:spPr>
          <a:xfrm>
            <a:off x="548640" y="1076642"/>
            <a:ext cx="11094720" cy="4430026"/>
          </a:xfrm>
        </p:spPr>
        <p:txBody>
          <a:bodyPr>
            <a:normAutofit/>
          </a:bodyPr>
          <a:lstStyle/>
          <a:p>
            <a:pPr algn="l"/>
            <a:r>
              <a:rPr kumimoji="0" lang="en-US" sz="2800" b="0" i="0" u="none" strike="noStrike" kern="1200" cap="none" spc="0" normalizeH="0" baseline="0" noProof="0">
                <a:ln>
                  <a:noFill/>
                </a:ln>
                <a:solidFill>
                  <a:srgbClr val="0092B6"/>
                </a:solidFill>
                <a:effectLst/>
                <a:uLnTx/>
                <a:uFillTx/>
                <a:latin typeface="Raleway SemiBold" panose="020B0503030101060003" pitchFamily="34" charset="77"/>
                <a:ea typeface="+mj-ea"/>
                <a:cs typeface="+mj-cs"/>
              </a:rPr>
              <a:t>Members of the public can address the Board on items on the agenda at the time the item is being addressed or during Public Comments for topics that are not listed on the agenda. </a:t>
            </a:r>
            <a:br>
              <a:rPr kumimoji="0" lang="en-US" sz="2800" b="0" i="0" u="none" strike="noStrike" kern="1200" cap="none" spc="0" normalizeH="0" baseline="0" noProof="0">
                <a:ln>
                  <a:noFill/>
                </a:ln>
                <a:solidFill>
                  <a:srgbClr val="0092B6"/>
                </a:solidFill>
                <a:effectLst/>
                <a:uLnTx/>
                <a:uFillTx/>
                <a:latin typeface="Raleway SemiBold" panose="020B0503030101060003" pitchFamily="34" charset="77"/>
                <a:ea typeface="+mj-ea"/>
                <a:cs typeface="+mj-cs"/>
              </a:rPr>
            </a:br>
            <a:br>
              <a:rPr kumimoji="0" lang="en-US" sz="2800" b="0" i="0" u="none" strike="noStrike" kern="1200" cap="none" spc="0" normalizeH="0" baseline="0" noProof="0">
                <a:ln>
                  <a:noFill/>
                </a:ln>
                <a:solidFill>
                  <a:srgbClr val="0092B6"/>
                </a:solidFill>
                <a:effectLst/>
                <a:uLnTx/>
                <a:uFillTx/>
                <a:latin typeface="Raleway SemiBold" panose="020B0503030101060003" pitchFamily="34" charset="77"/>
                <a:ea typeface="+mj-ea"/>
                <a:cs typeface="+mj-cs"/>
              </a:rPr>
            </a:br>
            <a:r>
              <a:rPr kumimoji="0" lang="en-US" sz="2800" b="0" i="0" u="none" strike="noStrike" kern="1200" cap="none" spc="0" normalizeH="0" baseline="0" noProof="0">
                <a:ln>
                  <a:noFill/>
                </a:ln>
                <a:solidFill>
                  <a:srgbClr val="0092B6"/>
                </a:solidFill>
                <a:effectLst/>
                <a:uLnTx/>
                <a:uFillTx/>
                <a:latin typeface="Raleway SemiBold" panose="020B0503030101060003" pitchFamily="34" charset="77"/>
                <a:ea typeface="+mj-ea"/>
                <a:cs typeface="+mj-cs"/>
              </a:rPr>
              <a:t>Speakers are limited to three (3) minutes each. Please submit a Speaker’s Slip to the Board Clerk prior to the announcement of the item to be heard. In conformance with the Brown Act, no Board action can occur on items presented during Public Comment.</a:t>
            </a:r>
            <a:endParaRPr lang="en-US"/>
          </a:p>
        </p:txBody>
      </p:sp>
      <p:sp>
        <p:nvSpPr>
          <p:cNvPr id="5" name="Slide Number Placeholder 4">
            <a:extLst>
              <a:ext uri="{FF2B5EF4-FFF2-40B4-BE49-F238E27FC236}">
                <a16:creationId xmlns:a16="http://schemas.microsoft.com/office/drawing/2014/main" id="{F673AA72-ABF6-F1E6-EB7D-C5ED790E1A7F}"/>
              </a:ext>
            </a:extLst>
          </p:cNvPr>
          <p:cNvSpPr>
            <a:spLocks noGrp="1"/>
          </p:cNvSpPr>
          <p:nvPr>
            <p:ph type="sldNum" sz="quarter" idx="12"/>
          </p:nvPr>
        </p:nvSpPr>
        <p:spPr/>
        <p:txBody>
          <a:bodyPr/>
          <a:lstStyle/>
          <a:p>
            <a:fld id="{48204879-77F5-E246-8886-3B995DEECA2F}" type="slidenum">
              <a:rPr lang="en-US" smtClean="0"/>
              <a:pPr/>
              <a:t>1</a:t>
            </a:fld>
            <a:endParaRPr lang="en-US" sz="1200"/>
          </a:p>
        </p:txBody>
      </p:sp>
      <p:pic>
        <p:nvPicPr>
          <p:cNvPr id="8" name="Picture 7" descr="Logo&#10;&#10;Description automatically generated">
            <a:extLst>
              <a:ext uri="{FF2B5EF4-FFF2-40B4-BE49-F238E27FC236}">
                <a16:creationId xmlns:a16="http://schemas.microsoft.com/office/drawing/2014/main" id="{B0CEDB65-175D-F3D9-5565-2F4E59DB621A}"/>
              </a:ext>
            </a:extLst>
          </p:cNvPr>
          <p:cNvPicPr>
            <a:picLocks noChangeAspect="1"/>
          </p:cNvPicPr>
          <p:nvPr/>
        </p:nvPicPr>
        <p:blipFill>
          <a:blip r:embed="rId2"/>
          <a:stretch>
            <a:fillRect/>
          </a:stretch>
        </p:blipFill>
        <p:spPr>
          <a:xfrm>
            <a:off x="5324856" y="583000"/>
            <a:ext cx="1542288" cy="1270120"/>
          </a:xfrm>
          <a:prstGeom prst="rect">
            <a:avLst/>
          </a:prstGeom>
        </p:spPr>
      </p:pic>
    </p:spTree>
    <p:extLst>
      <p:ext uri="{BB962C8B-B14F-4D97-AF65-F5344CB8AC3E}">
        <p14:creationId xmlns:p14="http://schemas.microsoft.com/office/powerpoint/2010/main" val="3438349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6C8E9-818D-5474-C6C6-8E2C3DB19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D528C-864D-E7A3-0402-4FFCBA11F66A}"/>
              </a:ext>
            </a:extLst>
          </p:cNvPr>
          <p:cNvSpPr>
            <a:spLocks noGrp="1"/>
          </p:cNvSpPr>
          <p:nvPr>
            <p:ph type="ctrTitle"/>
          </p:nvPr>
        </p:nvSpPr>
        <p:spPr/>
        <p:txBody>
          <a:bodyPr/>
          <a:lstStyle/>
          <a:p>
            <a:r>
              <a:rPr lang="en-US"/>
              <a:t>Board of Directors Meeting</a:t>
            </a:r>
          </a:p>
        </p:txBody>
      </p:sp>
      <p:sp>
        <p:nvSpPr>
          <p:cNvPr id="3" name="Subtitle 2">
            <a:extLst>
              <a:ext uri="{FF2B5EF4-FFF2-40B4-BE49-F238E27FC236}">
                <a16:creationId xmlns:a16="http://schemas.microsoft.com/office/drawing/2014/main" id="{67778B6E-00A3-35E2-3A56-FA81515174E4}"/>
              </a:ext>
            </a:extLst>
          </p:cNvPr>
          <p:cNvSpPr>
            <a:spLocks noGrp="1"/>
          </p:cNvSpPr>
          <p:nvPr>
            <p:ph type="subTitle" idx="1"/>
          </p:nvPr>
        </p:nvSpPr>
        <p:spPr/>
        <p:txBody>
          <a:bodyPr vert="horz" lIns="91440" tIns="45720" rIns="91440" bIns="45720" rtlCol="0" anchor="t">
            <a:normAutofit/>
          </a:bodyPr>
          <a:lstStyle/>
          <a:p>
            <a:r>
              <a:rPr lang="en-US">
                <a:latin typeface="Raleway"/>
              </a:rPr>
              <a:t>September 24, 2026</a:t>
            </a:r>
          </a:p>
        </p:txBody>
      </p:sp>
    </p:spTree>
    <p:extLst>
      <p:ext uri="{BB962C8B-B14F-4D97-AF65-F5344CB8AC3E}">
        <p14:creationId xmlns:p14="http://schemas.microsoft.com/office/powerpoint/2010/main" val="971748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95B77-6449-15FE-84EB-3A0F4ED4D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6123FF-6257-1466-2FB5-EA8E9F928645}"/>
              </a:ext>
            </a:extLst>
          </p:cNvPr>
          <p:cNvSpPr>
            <a:spLocks noGrp="1"/>
          </p:cNvSpPr>
          <p:nvPr>
            <p:ph type="ctrTitle"/>
          </p:nvPr>
        </p:nvSpPr>
        <p:spPr>
          <a:xfrm>
            <a:off x="548640" y="1076642"/>
            <a:ext cx="11094720" cy="4430026"/>
          </a:xfrm>
        </p:spPr>
        <p:txBody>
          <a:bodyPr>
            <a:normAutofit/>
          </a:bodyPr>
          <a:lstStyle/>
          <a:p>
            <a:pPr algn="l"/>
            <a:r>
              <a:rPr kumimoji="0" lang="en-US" sz="2800" b="0" i="0" u="none" strike="noStrike" kern="1200" cap="none" spc="0" normalizeH="0" baseline="0" noProof="0">
                <a:ln>
                  <a:noFill/>
                </a:ln>
                <a:solidFill>
                  <a:srgbClr val="0092B6"/>
                </a:solidFill>
                <a:effectLst/>
                <a:uLnTx/>
                <a:uFillTx/>
                <a:latin typeface="Raleway SemiBold" panose="020B0503030101060003" pitchFamily="34" charset="77"/>
                <a:ea typeface="+mj-ea"/>
                <a:cs typeface="+mj-cs"/>
              </a:rPr>
              <a:t>Members of the public can address the Board on items on the agenda at the time the item is being addressed or during Public Comments for topics that are not listed on the agenda. </a:t>
            </a:r>
            <a:br>
              <a:rPr kumimoji="0" lang="en-US" sz="2800" b="0" i="0" u="none" strike="noStrike" kern="1200" cap="none" spc="0" normalizeH="0" baseline="0" noProof="0">
                <a:ln>
                  <a:noFill/>
                </a:ln>
                <a:solidFill>
                  <a:srgbClr val="0092B6"/>
                </a:solidFill>
                <a:effectLst/>
                <a:uLnTx/>
                <a:uFillTx/>
                <a:latin typeface="Raleway SemiBold" panose="020B0503030101060003" pitchFamily="34" charset="77"/>
                <a:ea typeface="+mj-ea"/>
                <a:cs typeface="+mj-cs"/>
              </a:rPr>
            </a:br>
            <a:br>
              <a:rPr kumimoji="0" lang="en-US" sz="2800" b="0" i="0" u="none" strike="noStrike" kern="1200" cap="none" spc="0" normalizeH="0" baseline="0" noProof="0">
                <a:ln>
                  <a:noFill/>
                </a:ln>
                <a:solidFill>
                  <a:srgbClr val="0092B6"/>
                </a:solidFill>
                <a:effectLst/>
                <a:uLnTx/>
                <a:uFillTx/>
                <a:latin typeface="Raleway SemiBold" panose="020B0503030101060003" pitchFamily="34" charset="77"/>
                <a:ea typeface="+mj-ea"/>
                <a:cs typeface="+mj-cs"/>
              </a:rPr>
            </a:br>
            <a:r>
              <a:rPr kumimoji="0" lang="en-US" sz="2800" b="0" i="0" u="none" strike="noStrike" kern="1200" cap="none" spc="0" normalizeH="0" baseline="0" noProof="0">
                <a:ln>
                  <a:noFill/>
                </a:ln>
                <a:solidFill>
                  <a:srgbClr val="0092B6"/>
                </a:solidFill>
                <a:effectLst/>
                <a:uLnTx/>
                <a:uFillTx/>
                <a:latin typeface="Raleway SemiBold" panose="020B0503030101060003" pitchFamily="34" charset="77"/>
                <a:ea typeface="+mj-ea"/>
                <a:cs typeface="+mj-cs"/>
              </a:rPr>
              <a:t>Speakers are limited to three (3) minutes each. Please submit a Speaker’s Slip to the Board Clerk prior to the announcement of the item to be heard. In conformance with the Brown Act, no Board action can occur on items presented during Public Comment.</a:t>
            </a:r>
            <a:endParaRPr lang="en-US"/>
          </a:p>
        </p:txBody>
      </p:sp>
      <p:sp>
        <p:nvSpPr>
          <p:cNvPr id="5" name="Slide Number Placeholder 4">
            <a:extLst>
              <a:ext uri="{FF2B5EF4-FFF2-40B4-BE49-F238E27FC236}">
                <a16:creationId xmlns:a16="http://schemas.microsoft.com/office/drawing/2014/main" id="{E61467B6-79CA-CA7C-CEA4-0EFA79766C01}"/>
              </a:ext>
            </a:extLst>
          </p:cNvPr>
          <p:cNvSpPr>
            <a:spLocks noGrp="1"/>
          </p:cNvSpPr>
          <p:nvPr>
            <p:ph type="sldNum" sz="quarter" idx="12"/>
          </p:nvPr>
        </p:nvSpPr>
        <p:spPr/>
        <p:txBody>
          <a:bodyPr/>
          <a:lstStyle/>
          <a:p>
            <a:fld id="{48204879-77F5-E246-8886-3B995DEECA2F}" type="slidenum">
              <a:rPr lang="en-US" smtClean="0"/>
              <a:pPr/>
              <a:t>3</a:t>
            </a:fld>
            <a:endParaRPr lang="en-US" sz="1200"/>
          </a:p>
        </p:txBody>
      </p:sp>
      <p:pic>
        <p:nvPicPr>
          <p:cNvPr id="8" name="Picture 7" descr="Logo&#10;&#10;Description automatically generated">
            <a:extLst>
              <a:ext uri="{FF2B5EF4-FFF2-40B4-BE49-F238E27FC236}">
                <a16:creationId xmlns:a16="http://schemas.microsoft.com/office/drawing/2014/main" id="{A3DBDDD2-F692-CAD3-FD48-DF5B3C7C2446}"/>
              </a:ext>
            </a:extLst>
          </p:cNvPr>
          <p:cNvPicPr>
            <a:picLocks noChangeAspect="1"/>
          </p:cNvPicPr>
          <p:nvPr/>
        </p:nvPicPr>
        <p:blipFill>
          <a:blip r:embed="rId2"/>
          <a:stretch>
            <a:fillRect/>
          </a:stretch>
        </p:blipFill>
        <p:spPr>
          <a:xfrm>
            <a:off x="5324856" y="583000"/>
            <a:ext cx="1542288" cy="1270120"/>
          </a:xfrm>
          <a:prstGeom prst="rect">
            <a:avLst/>
          </a:prstGeom>
        </p:spPr>
      </p:pic>
    </p:spTree>
    <p:extLst>
      <p:ext uri="{BB962C8B-B14F-4D97-AF65-F5344CB8AC3E}">
        <p14:creationId xmlns:p14="http://schemas.microsoft.com/office/powerpoint/2010/main" val="1021215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042E0-C6BF-DDD1-CFB0-998E915357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4FD9B4-C38F-EA60-6B95-02ED6D821533}"/>
              </a:ext>
            </a:extLst>
          </p:cNvPr>
          <p:cNvSpPr>
            <a:spLocks noGrp="1"/>
          </p:cNvSpPr>
          <p:nvPr>
            <p:ph type="title"/>
          </p:nvPr>
        </p:nvSpPr>
        <p:spPr>
          <a:xfrm>
            <a:off x="913888" y="1510954"/>
            <a:ext cx="10364223" cy="2852737"/>
          </a:xfrm>
        </p:spPr>
        <p:txBody>
          <a:bodyPr/>
          <a:lstStyle/>
          <a:p>
            <a:r>
              <a:rPr lang="en-US">
                <a:latin typeface="Raleway SemiBold"/>
              </a:rPr>
              <a:t>Item 9: </a:t>
            </a:r>
            <a:r>
              <a:rPr lang="en-US"/>
              <a:t>Clean Energy Alliance Chief Executive Officer Operational and Administrative Report </a:t>
            </a:r>
            <a:endParaRPr lang="en-US">
              <a:latin typeface="Raleway SemiBold"/>
            </a:endParaRPr>
          </a:p>
        </p:txBody>
      </p:sp>
      <p:sp>
        <p:nvSpPr>
          <p:cNvPr id="5" name="Slide Number Placeholder 4">
            <a:extLst>
              <a:ext uri="{FF2B5EF4-FFF2-40B4-BE49-F238E27FC236}">
                <a16:creationId xmlns:a16="http://schemas.microsoft.com/office/drawing/2014/main" id="{03805031-2BA3-7744-878D-1CFBAE0B1DD3}"/>
              </a:ext>
            </a:extLst>
          </p:cNvPr>
          <p:cNvSpPr>
            <a:spLocks noGrp="1"/>
          </p:cNvSpPr>
          <p:nvPr>
            <p:ph type="sldNum" sz="quarter" idx="12"/>
          </p:nvPr>
        </p:nvSpPr>
        <p:spPr/>
        <p:txBody>
          <a:bodyPr/>
          <a:lstStyle/>
          <a:p>
            <a:fld id="{48204879-77F5-E246-8886-3B995DEECA2F}" type="slidenum">
              <a:rPr lang="en-US" smtClean="0"/>
              <a:pPr/>
              <a:t>4</a:t>
            </a:fld>
            <a:endParaRPr lang="en-US" sz="1200"/>
          </a:p>
        </p:txBody>
      </p:sp>
    </p:spTree>
    <p:extLst>
      <p:ext uri="{BB962C8B-B14F-4D97-AF65-F5344CB8AC3E}">
        <p14:creationId xmlns:p14="http://schemas.microsoft.com/office/powerpoint/2010/main" val="2338617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36DCA-17D5-9E01-FC55-CB4B53C0F9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DB033-25F7-20E0-8C46-C2DA01FC8B3C}"/>
              </a:ext>
            </a:extLst>
          </p:cNvPr>
          <p:cNvSpPr>
            <a:spLocks noGrp="1"/>
          </p:cNvSpPr>
          <p:nvPr>
            <p:ph type="title"/>
          </p:nvPr>
        </p:nvSpPr>
        <p:spPr>
          <a:xfrm>
            <a:off x="798491" y="698891"/>
            <a:ext cx="9525000" cy="1325563"/>
          </a:xfrm>
        </p:spPr>
        <p:txBody>
          <a:bodyPr/>
          <a:lstStyle/>
          <a:p>
            <a:r>
              <a:rPr lang="en-US">
                <a:latin typeface="Raleway SemiBold" pitchFamily="2" charset="0"/>
              </a:rPr>
              <a:t>CEA Enrollment Statistics</a:t>
            </a:r>
          </a:p>
        </p:txBody>
      </p:sp>
      <p:sp>
        <p:nvSpPr>
          <p:cNvPr id="4" name="Slide Number Placeholder 3">
            <a:extLst>
              <a:ext uri="{FF2B5EF4-FFF2-40B4-BE49-F238E27FC236}">
                <a16:creationId xmlns:a16="http://schemas.microsoft.com/office/drawing/2014/main" id="{0D54882B-D566-8A9E-872B-7700B0567807}"/>
              </a:ext>
            </a:extLst>
          </p:cNvPr>
          <p:cNvSpPr>
            <a:spLocks noGrp="1"/>
          </p:cNvSpPr>
          <p:nvPr>
            <p:ph type="sldNum" sz="quarter" idx="12"/>
          </p:nvPr>
        </p:nvSpPr>
        <p:spPr/>
        <p:txBody>
          <a:bodyPr/>
          <a:lstStyle/>
          <a:p>
            <a:fld id="{48204879-77F5-E246-8886-3B995DEECA2F}" type="slidenum">
              <a:rPr lang="en-US" smtClean="0"/>
              <a:pPr/>
              <a:t>5</a:t>
            </a:fld>
            <a:endParaRPr lang="en-US"/>
          </a:p>
        </p:txBody>
      </p:sp>
      <p:graphicFrame>
        <p:nvGraphicFramePr>
          <p:cNvPr id="3" name="Table 2">
            <a:extLst>
              <a:ext uri="{FF2B5EF4-FFF2-40B4-BE49-F238E27FC236}">
                <a16:creationId xmlns:a16="http://schemas.microsoft.com/office/drawing/2014/main" id="{04812521-92A0-B3B2-A533-4E8673EF7257}"/>
              </a:ext>
            </a:extLst>
          </p:cNvPr>
          <p:cNvGraphicFramePr>
            <a:graphicFrameLocks noGrp="1"/>
          </p:cNvGraphicFramePr>
          <p:nvPr>
            <p:extLst>
              <p:ext uri="{D42A27DB-BD31-4B8C-83A1-F6EECF244321}">
                <p14:modId xmlns:p14="http://schemas.microsoft.com/office/powerpoint/2010/main" val="1648719490"/>
              </p:ext>
            </p:extLst>
          </p:nvPr>
        </p:nvGraphicFramePr>
        <p:xfrm>
          <a:off x="798491" y="1771307"/>
          <a:ext cx="10470524" cy="4221544"/>
        </p:xfrm>
        <a:graphic>
          <a:graphicData uri="http://schemas.openxmlformats.org/drawingml/2006/table">
            <a:tbl>
              <a:tblPr firstRow="1" firstCol="1" bandRow="1">
                <a:tableStyleId>{5C22544A-7EE6-4342-B048-85BDC9FD1C3A}</a:tableStyleId>
              </a:tblPr>
              <a:tblGrid>
                <a:gridCol w="1712889">
                  <a:extLst>
                    <a:ext uri="{9D8B030D-6E8A-4147-A177-3AD203B41FA5}">
                      <a16:colId xmlns:a16="http://schemas.microsoft.com/office/drawing/2014/main" val="3296124186"/>
                    </a:ext>
                  </a:extLst>
                </a:gridCol>
                <a:gridCol w="1189830">
                  <a:extLst>
                    <a:ext uri="{9D8B030D-6E8A-4147-A177-3AD203B41FA5}">
                      <a16:colId xmlns:a16="http://schemas.microsoft.com/office/drawing/2014/main" val="2998526435"/>
                    </a:ext>
                  </a:extLst>
                </a:gridCol>
                <a:gridCol w="1794334">
                  <a:extLst>
                    <a:ext uri="{9D8B030D-6E8A-4147-A177-3AD203B41FA5}">
                      <a16:colId xmlns:a16="http://schemas.microsoft.com/office/drawing/2014/main" val="3379437891"/>
                    </a:ext>
                  </a:extLst>
                </a:gridCol>
                <a:gridCol w="2148784">
                  <a:extLst>
                    <a:ext uri="{9D8B030D-6E8A-4147-A177-3AD203B41FA5}">
                      <a16:colId xmlns:a16="http://schemas.microsoft.com/office/drawing/2014/main" val="3677610859"/>
                    </a:ext>
                  </a:extLst>
                </a:gridCol>
                <a:gridCol w="2053464">
                  <a:extLst>
                    <a:ext uri="{9D8B030D-6E8A-4147-A177-3AD203B41FA5}">
                      <a16:colId xmlns:a16="http://schemas.microsoft.com/office/drawing/2014/main" val="1196824915"/>
                    </a:ext>
                  </a:extLst>
                </a:gridCol>
                <a:gridCol w="1571223">
                  <a:extLst>
                    <a:ext uri="{9D8B030D-6E8A-4147-A177-3AD203B41FA5}">
                      <a16:colId xmlns:a16="http://schemas.microsoft.com/office/drawing/2014/main" val="3960807973"/>
                    </a:ext>
                  </a:extLst>
                </a:gridCol>
              </a:tblGrid>
              <a:tr h="1220390">
                <a:tc>
                  <a:txBody>
                    <a:bodyPr/>
                    <a:lstStyle/>
                    <a:p>
                      <a:pPr marL="0" marR="0" algn="ctr">
                        <a:lnSpc>
                          <a:spcPct val="107000"/>
                        </a:lnSpc>
                        <a:spcAft>
                          <a:spcPts val="800"/>
                        </a:spcAft>
                        <a:buNone/>
                      </a:pPr>
                      <a:r>
                        <a:rPr lang="en-US" sz="1800">
                          <a:effectLst/>
                          <a:latin typeface="Raleway" pitchFamily="2" charset="0"/>
                        </a:rPr>
                        <a:t>Member City</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rPr>
                        <a:t>Eligible Accounts</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rPr>
                        <a:t>Clean Impact  </a:t>
                      </a:r>
                      <a:r>
                        <a:rPr lang="en-US" sz="1600">
                          <a:effectLst/>
                          <a:latin typeface="Raleway" pitchFamily="2" charset="0"/>
                        </a:rPr>
                        <a:t>50% Renewable</a:t>
                      </a:r>
                      <a:endParaRPr lang="en-US" sz="16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endParaRPr lang="en-US" sz="1800">
                        <a:effectLst/>
                        <a:latin typeface="Raleway" pitchFamily="2" charset="0"/>
                      </a:endParaRPr>
                    </a:p>
                    <a:p>
                      <a:pPr marL="0" marR="0" algn="ctr">
                        <a:lnSpc>
                          <a:spcPct val="107000"/>
                        </a:lnSpc>
                        <a:spcAft>
                          <a:spcPts val="800"/>
                        </a:spcAft>
                        <a:buNone/>
                      </a:pPr>
                      <a:r>
                        <a:rPr lang="en-US" sz="1800">
                          <a:effectLst/>
                          <a:latin typeface="Raleway" pitchFamily="2" charset="0"/>
                        </a:rPr>
                        <a:t>Clean Impact Plus</a:t>
                      </a:r>
                    </a:p>
                    <a:p>
                      <a:pPr marL="0" marR="0" algn="ctr">
                        <a:lnSpc>
                          <a:spcPct val="107000"/>
                        </a:lnSpc>
                        <a:spcAft>
                          <a:spcPts val="800"/>
                        </a:spcAft>
                        <a:buNone/>
                      </a:pPr>
                      <a:r>
                        <a:rPr lang="en-US" sz="1600">
                          <a:effectLst/>
                          <a:latin typeface="Raleway" pitchFamily="2" charset="0"/>
                        </a:rPr>
                        <a:t>55% Renewable/ 75% Carbon Free</a:t>
                      </a:r>
                      <a:endParaRPr lang="en-US" sz="16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rPr>
                        <a:t>Green Impact  </a:t>
                      </a:r>
                      <a:r>
                        <a:rPr lang="en-US" sz="1600">
                          <a:effectLst/>
                          <a:latin typeface="Raleway" pitchFamily="2" charset="0"/>
                        </a:rPr>
                        <a:t>100% Renewable</a:t>
                      </a:r>
                      <a:endParaRPr lang="en-US" sz="16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rPr>
                        <a:t>Participation Rate</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66153061"/>
                  </a:ext>
                </a:extLst>
              </a:tr>
              <a:tr h="365760">
                <a:tc>
                  <a:txBody>
                    <a:bodyPr/>
                    <a:lstStyle/>
                    <a:p>
                      <a:pPr marL="0" marR="0">
                        <a:lnSpc>
                          <a:spcPct val="107000"/>
                        </a:lnSpc>
                        <a:spcAft>
                          <a:spcPts val="800"/>
                        </a:spcAft>
                        <a:buNone/>
                      </a:pPr>
                      <a:r>
                        <a:rPr lang="en-US" sz="1800">
                          <a:effectLst/>
                          <a:latin typeface="Raleway" pitchFamily="2" charset="0"/>
                        </a:rPr>
                        <a:t>Carlsbad</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55455</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269</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49491</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656</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solidFill>
                            <a:schemeClr val="tx1"/>
                          </a:solidFill>
                          <a:effectLst/>
                          <a:latin typeface="Raleway" pitchFamily="2" charset="0"/>
                          <a:ea typeface="Times New Roman" panose="02020603050405020304" pitchFamily="18" charset="0"/>
                          <a:cs typeface="Calibri" panose="020F0502020204030204" pitchFamily="34" charset="0"/>
                        </a:rPr>
                        <a:t>91%</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971181690"/>
                  </a:ext>
                </a:extLst>
              </a:tr>
              <a:tr h="365760">
                <a:tc>
                  <a:txBody>
                    <a:bodyPr/>
                    <a:lstStyle/>
                    <a:p>
                      <a:pPr marL="0" marR="0">
                        <a:lnSpc>
                          <a:spcPct val="107000"/>
                        </a:lnSpc>
                        <a:spcAft>
                          <a:spcPts val="800"/>
                        </a:spcAft>
                        <a:buNone/>
                      </a:pPr>
                      <a:r>
                        <a:rPr lang="en-US" sz="1800">
                          <a:effectLst/>
                          <a:latin typeface="Raleway" pitchFamily="2" charset="0"/>
                        </a:rPr>
                        <a:t>Del Mar</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3029</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12</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2755</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73</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solidFill>
                            <a:schemeClr val="tx1"/>
                          </a:solidFill>
                          <a:effectLst/>
                          <a:latin typeface="Raleway" pitchFamily="2" charset="0"/>
                          <a:ea typeface="Times New Roman" panose="02020603050405020304" pitchFamily="18" charset="0"/>
                          <a:cs typeface="Calibri" panose="020F0502020204030204" pitchFamily="34" charset="0"/>
                        </a:rPr>
                        <a:t>94%</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96329934"/>
                  </a:ext>
                </a:extLst>
              </a:tr>
              <a:tr h="365760">
                <a:tc>
                  <a:txBody>
                    <a:bodyPr/>
                    <a:lstStyle/>
                    <a:p>
                      <a:pPr marL="0" marR="0">
                        <a:lnSpc>
                          <a:spcPct val="107000"/>
                        </a:lnSpc>
                        <a:spcAft>
                          <a:spcPts val="800"/>
                        </a:spcAft>
                        <a:buNone/>
                      </a:pPr>
                      <a:r>
                        <a:rPr lang="en-US" sz="1800">
                          <a:effectLst/>
                          <a:latin typeface="Raleway" pitchFamily="2" charset="0"/>
                        </a:rPr>
                        <a:t>Escondido</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57412</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258</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53434</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70</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solidFill>
                            <a:schemeClr val="tx1"/>
                          </a:solidFill>
                          <a:effectLst/>
                          <a:latin typeface="Raleway" pitchFamily="2" charset="0"/>
                          <a:ea typeface="Times New Roman" panose="02020603050405020304" pitchFamily="18" charset="0"/>
                          <a:cs typeface="Calibri" panose="020F0502020204030204" pitchFamily="34" charset="0"/>
                        </a:rPr>
                        <a:t>94%</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23316175"/>
                  </a:ext>
                </a:extLst>
              </a:tr>
              <a:tr h="365760">
                <a:tc>
                  <a:txBody>
                    <a:bodyPr/>
                    <a:lstStyle/>
                    <a:p>
                      <a:pPr marL="0" marR="0">
                        <a:lnSpc>
                          <a:spcPct val="107000"/>
                        </a:lnSpc>
                        <a:spcAft>
                          <a:spcPts val="800"/>
                        </a:spcAft>
                        <a:buNone/>
                      </a:pPr>
                      <a:r>
                        <a:rPr lang="en-US" sz="1800">
                          <a:effectLst/>
                          <a:latin typeface="Raleway" pitchFamily="2" charset="0"/>
                        </a:rPr>
                        <a:t>Oceanside</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75015</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355</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69408</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105</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solidFill>
                            <a:schemeClr val="tx1"/>
                          </a:solidFill>
                          <a:effectLst/>
                          <a:latin typeface="Raleway" pitchFamily="2" charset="0"/>
                          <a:ea typeface="Times New Roman" panose="02020603050405020304" pitchFamily="18" charset="0"/>
                          <a:cs typeface="Calibri" panose="020F0502020204030204" pitchFamily="34" charset="0"/>
                        </a:rPr>
                        <a:t>93%</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80197"/>
                  </a:ext>
                </a:extLst>
              </a:tr>
              <a:tr h="365760">
                <a:tc>
                  <a:txBody>
                    <a:bodyPr/>
                    <a:lstStyle/>
                    <a:p>
                      <a:pPr marL="0" marR="0">
                        <a:lnSpc>
                          <a:spcPct val="107000"/>
                        </a:lnSpc>
                        <a:spcAft>
                          <a:spcPts val="800"/>
                        </a:spcAft>
                        <a:buNone/>
                      </a:pPr>
                      <a:r>
                        <a:rPr lang="en-US" sz="1800">
                          <a:effectLst/>
                          <a:latin typeface="Raleway" pitchFamily="2" charset="0"/>
                        </a:rPr>
                        <a:t>San Marcos</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38226</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solidFill>
                      <a:srgbClr val="D0E9ED"/>
                    </a:solidFill>
                  </a:tcP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205</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solidFill>
                      <a:srgbClr val="D0E9ED"/>
                    </a:solidFill>
                  </a:tcP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34978</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solidFill>
                      <a:srgbClr val="D0E9ED"/>
                    </a:solidFill>
                  </a:tcP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457</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solidFill>
                      <a:srgbClr val="D0E9ED"/>
                    </a:solidFill>
                  </a:tcPr>
                </a:tc>
                <a:tc>
                  <a:txBody>
                    <a:bodyPr/>
                    <a:lstStyle/>
                    <a:p>
                      <a:pPr marL="0" marR="0" algn="ctr">
                        <a:lnSpc>
                          <a:spcPct val="107000"/>
                        </a:lnSpc>
                        <a:spcAft>
                          <a:spcPts val="800"/>
                        </a:spcAft>
                        <a:buNone/>
                      </a:pPr>
                      <a:r>
                        <a:rPr lang="en-US" sz="1800">
                          <a:solidFill>
                            <a:schemeClr val="tx1"/>
                          </a:solidFill>
                          <a:effectLst/>
                          <a:latin typeface="Raleway" pitchFamily="2" charset="0"/>
                          <a:ea typeface="Times New Roman" panose="02020603050405020304" pitchFamily="18" charset="0"/>
                          <a:cs typeface="Calibri" panose="020F0502020204030204" pitchFamily="34" charset="0"/>
                        </a:rPr>
                        <a:t>93%</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ctr">
                    <a:solidFill>
                      <a:srgbClr val="D0E9ED"/>
                    </a:solidFill>
                  </a:tcPr>
                </a:tc>
                <a:extLst>
                  <a:ext uri="{0D108BD9-81ED-4DB2-BD59-A6C34878D82A}">
                    <a16:rowId xmlns:a16="http://schemas.microsoft.com/office/drawing/2014/main" val="191933771"/>
                  </a:ext>
                </a:extLst>
              </a:tr>
              <a:tr h="365760">
                <a:tc>
                  <a:txBody>
                    <a:bodyPr/>
                    <a:lstStyle/>
                    <a:p>
                      <a:pPr marL="0" marR="0">
                        <a:lnSpc>
                          <a:spcPct val="107000"/>
                        </a:lnSpc>
                        <a:spcAft>
                          <a:spcPts val="800"/>
                        </a:spcAft>
                        <a:buNone/>
                      </a:pPr>
                      <a:r>
                        <a:rPr lang="en-US" sz="1800">
                          <a:effectLst/>
                          <a:latin typeface="Raleway" pitchFamily="2" charset="0"/>
                        </a:rPr>
                        <a:t>Solana Beach</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8048</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28</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7188</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170</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solidFill>
                            <a:schemeClr val="tx1"/>
                          </a:solidFill>
                          <a:effectLst/>
                          <a:latin typeface="Raleway" pitchFamily="2" charset="0"/>
                          <a:ea typeface="Times New Roman" panose="02020603050405020304" pitchFamily="18" charset="0"/>
                          <a:cs typeface="Calibri" panose="020F0502020204030204" pitchFamily="34" charset="0"/>
                        </a:rPr>
                        <a:t>92%</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9600823"/>
                  </a:ext>
                </a:extLst>
              </a:tr>
              <a:tr h="365760">
                <a:tc>
                  <a:txBody>
                    <a:bodyPr/>
                    <a:lstStyle/>
                    <a:p>
                      <a:pPr marL="0" marR="0">
                        <a:lnSpc>
                          <a:spcPct val="107000"/>
                        </a:lnSpc>
                        <a:spcAft>
                          <a:spcPts val="800"/>
                        </a:spcAft>
                        <a:buNone/>
                      </a:pPr>
                      <a:r>
                        <a:rPr lang="en-US" sz="1800">
                          <a:effectLst/>
                          <a:latin typeface="Raleway" pitchFamily="2" charset="0"/>
                        </a:rPr>
                        <a:t>Vista</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39621</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175</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36876</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Times New Roman" panose="02020603050405020304" pitchFamily="18" charset="0"/>
                          <a:cs typeface="Calibri" panose="020F0502020204030204" pitchFamily="34" charset="0"/>
                        </a:rPr>
                        <a:t>352</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a:solidFill>
                            <a:schemeClr val="tx1"/>
                          </a:solidFill>
                          <a:effectLst/>
                          <a:latin typeface="Raleway" pitchFamily="2" charset="0"/>
                          <a:ea typeface="Times New Roman" panose="02020603050405020304" pitchFamily="18" charset="0"/>
                          <a:cs typeface="Calibri" panose="020F0502020204030204" pitchFamily="34" charset="0"/>
                        </a:rPr>
                        <a:t>94%</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08047781"/>
                  </a:ext>
                </a:extLst>
              </a:tr>
              <a:tr h="365760">
                <a:tc>
                  <a:txBody>
                    <a:bodyPr/>
                    <a:lstStyle/>
                    <a:p>
                      <a:pPr marL="0" marR="0" algn="r">
                        <a:lnSpc>
                          <a:spcPct val="107000"/>
                        </a:lnSpc>
                        <a:spcAft>
                          <a:spcPts val="800"/>
                        </a:spcAft>
                        <a:buNone/>
                      </a:pPr>
                      <a:r>
                        <a:rPr lang="en-US" sz="1800">
                          <a:effectLst/>
                          <a:latin typeface="Raleway" pitchFamily="2" charset="0"/>
                        </a:rPr>
                        <a:t>TOTAL </a:t>
                      </a:r>
                      <a:endParaRPr lang="en-US" sz="1800">
                        <a:effectLst/>
                        <a:latin typeface="Raleway"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1800" b="1">
                          <a:solidFill>
                            <a:schemeClr val="tx1"/>
                          </a:solidFill>
                          <a:effectLst/>
                          <a:latin typeface="Raleway" pitchFamily="2" charset="0"/>
                          <a:ea typeface="Times New Roman" panose="02020603050405020304" pitchFamily="18" charset="0"/>
                          <a:cs typeface="Calibri" panose="020F0502020204030204" pitchFamily="34" charset="0"/>
                        </a:rPr>
                        <a:t>276806</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b="1">
                          <a:solidFill>
                            <a:schemeClr val="tx1"/>
                          </a:solidFill>
                          <a:effectLst/>
                          <a:latin typeface="Raleway" pitchFamily="2" charset="0"/>
                          <a:ea typeface="Times New Roman" panose="02020603050405020304" pitchFamily="18" charset="0"/>
                          <a:cs typeface="Calibri" panose="020F0502020204030204" pitchFamily="34" charset="0"/>
                        </a:rPr>
                        <a:t>1302</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b="1">
                          <a:solidFill>
                            <a:schemeClr val="tx1"/>
                          </a:solidFill>
                          <a:effectLst/>
                          <a:latin typeface="Raleway" pitchFamily="2" charset="0"/>
                          <a:ea typeface="Times New Roman" panose="02020603050405020304" pitchFamily="18" charset="0"/>
                          <a:cs typeface="Calibri" panose="020F0502020204030204" pitchFamily="34" charset="0"/>
                        </a:rPr>
                        <a:t>254130</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b="1">
                          <a:solidFill>
                            <a:schemeClr val="tx1"/>
                          </a:solidFill>
                          <a:effectLst/>
                          <a:latin typeface="Raleway" pitchFamily="2" charset="0"/>
                          <a:ea typeface="Times New Roman" panose="02020603050405020304" pitchFamily="18" charset="0"/>
                          <a:cs typeface="Calibri" panose="020F0502020204030204" pitchFamily="34" charset="0"/>
                        </a:rPr>
                        <a:t>1883</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b"/>
                </a:tc>
                <a:tc>
                  <a:txBody>
                    <a:bodyPr/>
                    <a:lstStyle/>
                    <a:p>
                      <a:pPr marL="0" marR="0" algn="ctr">
                        <a:lnSpc>
                          <a:spcPct val="107000"/>
                        </a:lnSpc>
                        <a:spcAft>
                          <a:spcPts val="800"/>
                        </a:spcAft>
                        <a:buNone/>
                      </a:pPr>
                      <a:r>
                        <a:rPr lang="en-US" sz="1800" b="1">
                          <a:solidFill>
                            <a:schemeClr val="tx1"/>
                          </a:solidFill>
                          <a:effectLst/>
                          <a:latin typeface="Raleway" pitchFamily="2" charset="0"/>
                          <a:ea typeface="Times New Roman" panose="02020603050405020304" pitchFamily="18" charset="0"/>
                          <a:cs typeface="Calibri" panose="020F0502020204030204" pitchFamily="34" charset="0"/>
                        </a:rPr>
                        <a:t>93%</a:t>
                      </a:r>
                      <a:endParaRPr lang="en-US" sz="18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15943589"/>
                  </a:ext>
                </a:extLst>
              </a:tr>
            </a:tbl>
          </a:graphicData>
        </a:graphic>
      </p:graphicFrame>
      <p:sp>
        <p:nvSpPr>
          <p:cNvPr id="6" name="TextBox 5">
            <a:extLst>
              <a:ext uri="{FF2B5EF4-FFF2-40B4-BE49-F238E27FC236}">
                <a16:creationId xmlns:a16="http://schemas.microsoft.com/office/drawing/2014/main" id="{05DD1D8E-09C6-3A34-158C-2163B5A661D8}"/>
              </a:ext>
            </a:extLst>
          </p:cNvPr>
          <p:cNvSpPr txBox="1"/>
          <p:nvPr/>
        </p:nvSpPr>
        <p:spPr>
          <a:xfrm>
            <a:off x="798491" y="5960193"/>
            <a:ext cx="9627741" cy="707886"/>
          </a:xfrm>
          <a:prstGeom prst="rect">
            <a:avLst/>
          </a:prstGeom>
          <a:noFill/>
        </p:spPr>
        <p:txBody>
          <a:bodyPr wrap="square">
            <a:spAutoFit/>
          </a:bodyPr>
          <a:lstStyle/>
          <a:p>
            <a:r>
              <a:rPr lang="en-US" sz="2200"/>
              <a:t>CEA serves a total of 257,315 customer accounts across its seven member agencies</a:t>
            </a:r>
          </a:p>
          <a:p>
            <a:pPr marL="285750" indent="-285750">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03221392-BA24-00BC-CBD9-B767FCBB8F3B}"/>
              </a:ext>
            </a:extLst>
          </p:cNvPr>
          <p:cNvSpPr txBox="1"/>
          <p:nvPr/>
        </p:nvSpPr>
        <p:spPr>
          <a:xfrm>
            <a:off x="959141" y="6337169"/>
            <a:ext cx="2231701" cy="276999"/>
          </a:xfrm>
          <a:prstGeom prst="rect">
            <a:avLst/>
          </a:prstGeom>
          <a:noFill/>
        </p:spPr>
        <p:txBody>
          <a:bodyPr wrap="none" lIns="91440" tIns="45720" rIns="91440" bIns="45720" rtlCol="0" anchor="t">
            <a:spAutoFit/>
          </a:bodyPr>
          <a:lstStyle/>
          <a:p>
            <a:r>
              <a:rPr lang="en-US" sz="1200" i="1"/>
              <a:t>Metrics as of September 1, 2026.</a:t>
            </a:r>
          </a:p>
        </p:txBody>
      </p:sp>
      <p:sp>
        <p:nvSpPr>
          <p:cNvPr id="7" name="TextBox 6">
            <a:extLst>
              <a:ext uri="{FF2B5EF4-FFF2-40B4-BE49-F238E27FC236}">
                <a16:creationId xmlns:a16="http://schemas.microsoft.com/office/drawing/2014/main" id="{9E92F0F6-9E76-FF75-85C5-6B39A66C638C}"/>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spTree>
    <p:extLst>
      <p:ext uri="{BB962C8B-B14F-4D97-AF65-F5344CB8AC3E}">
        <p14:creationId xmlns:p14="http://schemas.microsoft.com/office/powerpoint/2010/main" val="100551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E31AB-BA9E-29F4-E29F-8237440B33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CAAF88-E8DF-EBE0-40DF-76ED5C181835}"/>
              </a:ext>
            </a:extLst>
          </p:cNvPr>
          <p:cNvSpPr>
            <a:spLocks noGrp="1"/>
          </p:cNvSpPr>
          <p:nvPr>
            <p:ph type="title"/>
          </p:nvPr>
        </p:nvSpPr>
        <p:spPr>
          <a:xfrm>
            <a:off x="947209" y="672870"/>
            <a:ext cx="9525000" cy="1325563"/>
          </a:xfrm>
        </p:spPr>
        <p:txBody>
          <a:bodyPr/>
          <a:lstStyle/>
          <a:p>
            <a:r>
              <a:rPr lang="en-US">
                <a:latin typeface="Raleway SemiBold" pitchFamily="2" charset="0"/>
              </a:rPr>
              <a:t>Completed Community Events</a:t>
            </a:r>
          </a:p>
        </p:txBody>
      </p:sp>
      <p:sp>
        <p:nvSpPr>
          <p:cNvPr id="4" name="Slide Number Placeholder 3">
            <a:extLst>
              <a:ext uri="{FF2B5EF4-FFF2-40B4-BE49-F238E27FC236}">
                <a16:creationId xmlns:a16="http://schemas.microsoft.com/office/drawing/2014/main" id="{E368BAF0-1312-3D8D-55DE-8A73BBA6E5F7}"/>
              </a:ext>
            </a:extLst>
          </p:cNvPr>
          <p:cNvSpPr>
            <a:spLocks noGrp="1"/>
          </p:cNvSpPr>
          <p:nvPr>
            <p:ph type="sldNum" sz="quarter" idx="12"/>
          </p:nvPr>
        </p:nvSpPr>
        <p:spPr/>
        <p:txBody>
          <a:bodyPr/>
          <a:lstStyle/>
          <a:p>
            <a:fld id="{48204879-77F5-E246-8886-3B995DEECA2F}" type="slidenum">
              <a:rPr lang="en-US" smtClean="0"/>
              <a:pPr/>
              <a:t>6</a:t>
            </a:fld>
            <a:endParaRPr lang="en-US"/>
          </a:p>
        </p:txBody>
      </p:sp>
      <p:sp>
        <p:nvSpPr>
          <p:cNvPr id="8" name="Title 1">
            <a:extLst>
              <a:ext uri="{FF2B5EF4-FFF2-40B4-BE49-F238E27FC236}">
                <a16:creationId xmlns:a16="http://schemas.microsoft.com/office/drawing/2014/main" id="{8FCB6F86-BD3A-7F01-013B-A99795EC3C36}"/>
              </a:ext>
            </a:extLst>
          </p:cNvPr>
          <p:cNvSpPr>
            <a:spLocks noGrp="1"/>
          </p:cNvSpPr>
          <p:nvPr/>
        </p:nvSpPr>
        <p:spPr>
          <a:xfrm>
            <a:off x="1057275" y="3554814"/>
            <a:ext cx="9525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Raleway" panose="020B0503030101060003" pitchFamily="34" charset="77"/>
                <a:ea typeface="+mj-ea"/>
                <a:cs typeface="+mj-cs"/>
              </a:defRPr>
            </a:lvl1pPr>
          </a:lstStyle>
          <a:p>
            <a:endParaRPr lang="en-US">
              <a:latin typeface="Raleway SemiBold" pitchFamily="2" charset="0"/>
            </a:endParaRPr>
          </a:p>
        </p:txBody>
      </p:sp>
      <p:sp>
        <p:nvSpPr>
          <p:cNvPr id="3" name="TextBox 2">
            <a:extLst>
              <a:ext uri="{FF2B5EF4-FFF2-40B4-BE49-F238E27FC236}">
                <a16:creationId xmlns:a16="http://schemas.microsoft.com/office/drawing/2014/main" id="{B672466A-533A-7C53-0632-AF8EF72CE263}"/>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graphicFrame>
        <p:nvGraphicFramePr>
          <p:cNvPr id="9" name="Table 8">
            <a:extLst>
              <a:ext uri="{FF2B5EF4-FFF2-40B4-BE49-F238E27FC236}">
                <a16:creationId xmlns:a16="http://schemas.microsoft.com/office/drawing/2014/main" id="{D46C06D4-D5D1-9F20-288D-CD2426ABA5C1}"/>
              </a:ext>
            </a:extLst>
          </p:cNvPr>
          <p:cNvGraphicFramePr>
            <a:graphicFrameLocks noGrp="1"/>
          </p:cNvGraphicFramePr>
          <p:nvPr>
            <p:extLst>
              <p:ext uri="{D42A27DB-BD31-4B8C-83A1-F6EECF244321}">
                <p14:modId xmlns:p14="http://schemas.microsoft.com/office/powerpoint/2010/main" val="3631455184"/>
              </p:ext>
            </p:extLst>
          </p:nvPr>
        </p:nvGraphicFramePr>
        <p:xfrm>
          <a:off x="947209" y="1767614"/>
          <a:ext cx="9574830" cy="4750146"/>
        </p:xfrm>
        <a:graphic>
          <a:graphicData uri="http://schemas.openxmlformats.org/drawingml/2006/table">
            <a:tbl>
              <a:tblPr firstRow="1" bandRow="1">
                <a:tableStyleId>{5C22544A-7EE6-4342-B048-85BDC9FD1C3A}</a:tableStyleId>
              </a:tblPr>
              <a:tblGrid>
                <a:gridCol w="2098464">
                  <a:extLst>
                    <a:ext uri="{9D8B030D-6E8A-4147-A177-3AD203B41FA5}">
                      <a16:colId xmlns:a16="http://schemas.microsoft.com/office/drawing/2014/main" val="328333762"/>
                    </a:ext>
                  </a:extLst>
                </a:gridCol>
                <a:gridCol w="5408712">
                  <a:extLst>
                    <a:ext uri="{9D8B030D-6E8A-4147-A177-3AD203B41FA5}">
                      <a16:colId xmlns:a16="http://schemas.microsoft.com/office/drawing/2014/main" val="3039102691"/>
                    </a:ext>
                  </a:extLst>
                </a:gridCol>
                <a:gridCol w="2067654">
                  <a:extLst>
                    <a:ext uri="{9D8B030D-6E8A-4147-A177-3AD203B41FA5}">
                      <a16:colId xmlns:a16="http://schemas.microsoft.com/office/drawing/2014/main" val="1870893345"/>
                    </a:ext>
                  </a:extLst>
                </a:gridCol>
              </a:tblGrid>
              <a:tr h="475937">
                <a:tc>
                  <a:txBody>
                    <a:bodyPr/>
                    <a:lstStyle/>
                    <a:p>
                      <a:r>
                        <a:rPr lang="en-US" sz="2000">
                          <a:latin typeface="Raleway" pitchFamily="2" charset="0"/>
                        </a:rPr>
                        <a:t>Date</a:t>
                      </a:r>
                    </a:p>
                  </a:txBody>
                  <a:tcPr/>
                </a:tc>
                <a:tc>
                  <a:txBody>
                    <a:bodyPr/>
                    <a:lstStyle/>
                    <a:p>
                      <a:r>
                        <a:rPr lang="en-US" sz="2000">
                          <a:latin typeface="Raleway" pitchFamily="2" charset="0"/>
                        </a:rPr>
                        <a:t>Description</a:t>
                      </a:r>
                    </a:p>
                  </a:txBody>
                  <a:tcPr/>
                </a:tc>
                <a:tc>
                  <a:txBody>
                    <a:bodyPr/>
                    <a:lstStyle/>
                    <a:p>
                      <a:r>
                        <a:rPr lang="en-US" sz="2000">
                          <a:latin typeface="Raleway" pitchFamily="2" charset="0"/>
                        </a:rPr>
                        <a:t>City</a:t>
                      </a:r>
                    </a:p>
                  </a:txBody>
                  <a:tcPr/>
                </a:tc>
                <a:extLst>
                  <a:ext uri="{0D108BD9-81ED-4DB2-BD59-A6C34878D82A}">
                    <a16:rowId xmlns:a16="http://schemas.microsoft.com/office/drawing/2014/main" val="3598320754"/>
                  </a:ext>
                </a:extLst>
              </a:tr>
              <a:tr h="475937">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July 31, 2026</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Chavez Community Center Food Distribution </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Oceanside</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71005928"/>
                  </a:ext>
                </a:extLst>
              </a:tr>
              <a:tr h="475937">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August 1, 2026</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California Center for the Arts: Back 2 School</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Escondido</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22421163"/>
                  </a:ext>
                </a:extLst>
              </a:tr>
              <a:tr h="475937">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August 4, 2026</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National Night Out</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Oceanside</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63814106"/>
                  </a:ext>
                </a:extLst>
              </a:tr>
              <a:tr h="475937">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August 5, 2026</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City of Escondido City Council Meeting</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Escondido</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84773805"/>
                  </a:ext>
                </a:extLst>
              </a:tr>
              <a:tr h="475937">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August 7, 2026</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Libby Lake Community Center Food Distribution</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Oceanside</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11279058"/>
                  </a:ext>
                </a:extLst>
              </a:tr>
              <a:tr h="475937">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August 8, 2026</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Flapjacks for Backpacks</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San Marcos</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58546577"/>
                  </a:ext>
                </a:extLst>
              </a:tr>
              <a:tr h="475937">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August 11, 2026</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City of Vista Council Presentation with Luminia</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Vista</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18950973"/>
                  </a:ext>
                </a:extLst>
              </a:tr>
              <a:tr h="475937">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August 19, 2026</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Carlsbad Chamber of Commerce Board of Directors</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2000" b="0">
                          <a:solidFill>
                            <a:schemeClr val="tx1"/>
                          </a:solidFill>
                          <a:effectLst/>
                          <a:latin typeface="Raleway" pitchFamily="2" charset="0"/>
                          <a:ea typeface="Calibri" panose="020F0502020204030204" pitchFamily="34" charset="0"/>
                          <a:cs typeface="Calibri" panose="020F0502020204030204" pitchFamily="34" charset="0"/>
                        </a:rPr>
                        <a:t>Online</a:t>
                      </a:r>
                      <a:endParaRPr lang="en-US" sz="20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23765465"/>
                  </a:ext>
                </a:extLst>
              </a:tr>
            </a:tbl>
          </a:graphicData>
        </a:graphic>
      </p:graphicFrame>
    </p:spTree>
    <p:extLst>
      <p:ext uri="{BB962C8B-B14F-4D97-AF65-F5344CB8AC3E}">
        <p14:creationId xmlns:p14="http://schemas.microsoft.com/office/powerpoint/2010/main" val="1778589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4563A-AEE1-A361-792D-E8C901D54E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7562C7-A8B0-E85E-2BF2-D4B4E26FF78E}"/>
              </a:ext>
            </a:extLst>
          </p:cNvPr>
          <p:cNvSpPr>
            <a:spLocks noGrp="1"/>
          </p:cNvSpPr>
          <p:nvPr>
            <p:ph type="title"/>
          </p:nvPr>
        </p:nvSpPr>
        <p:spPr>
          <a:xfrm>
            <a:off x="907717" y="560956"/>
            <a:ext cx="9525000" cy="1325563"/>
          </a:xfrm>
        </p:spPr>
        <p:txBody>
          <a:bodyPr/>
          <a:lstStyle/>
          <a:p>
            <a:r>
              <a:rPr lang="en-US">
                <a:latin typeface="Raleway SemiBold" pitchFamily="2" charset="0"/>
              </a:rPr>
              <a:t>Completed Community Events</a:t>
            </a:r>
          </a:p>
        </p:txBody>
      </p:sp>
      <p:sp>
        <p:nvSpPr>
          <p:cNvPr id="4" name="Slide Number Placeholder 3">
            <a:extLst>
              <a:ext uri="{FF2B5EF4-FFF2-40B4-BE49-F238E27FC236}">
                <a16:creationId xmlns:a16="http://schemas.microsoft.com/office/drawing/2014/main" id="{8D984BE6-26A9-794E-F29E-47D80D97C057}"/>
              </a:ext>
            </a:extLst>
          </p:cNvPr>
          <p:cNvSpPr>
            <a:spLocks noGrp="1"/>
          </p:cNvSpPr>
          <p:nvPr>
            <p:ph type="sldNum" sz="quarter" idx="12"/>
          </p:nvPr>
        </p:nvSpPr>
        <p:spPr/>
        <p:txBody>
          <a:bodyPr/>
          <a:lstStyle/>
          <a:p>
            <a:fld id="{48204879-77F5-E246-8886-3B995DEECA2F}" type="slidenum">
              <a:rPr lang="en-US" smtClean="0"/>
              <a:pPr/>
              <a:t>7</a:t>
            </a:fld>
            <a:endParaRPr lang="en-US"/>
          </a:p>
        </p:txBody>
      </p:sp>
      <p:sp>
        <p:nvSpPr>
          <p:cNvPr id="8" name="Title 1">
            <a:extLst>
              <a:ext uri="{FF2B5EF4-FFF2-40B4-BE49-F238E27FC236}">
                <a16:creationId xmlns:a16="http://schemas.microsoft.com/office/drawing/2014/main" id="{F3BD6877-92F6-619C-E72F-807CC1F746D5}"/>
              </a:ext>
            </a:extLst>
          </p:cNvPr>
          <p:cNvSpPr>
            <a:spLocks noGrp="1"/>
          </p:cNvSpPr>
          <p:nvPr/>
        </p:nvSpPr>
        <p:spPr>
          <a:xfrm>
            <a:off x="1057275" y="3554814"/>
            <a:ext cx="9525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Raleway" panose="020B0503030101060003" pitchFamily="34" charset="77"/>
                <a:ea typeface="+mj-ea"/>
                <a:cs typeface="+mj-cs"/>
              </a:defRPr>
            </a:lvl1pPr>
          </a:lstStyle>
          <a:p>
            <a:endParaRPr lang="en-US">
              <a:latin typeface="Raleway SemiBold" pitchFamily="2" charset="0"/>
            </a:endParaRPr>
          </a:p>
        </p:txBody>
      </p:sp>
      <p:sp>
        <p:nvSpPr>
          <p:cNvPr id="3" name="TextBox 2">
            <a:extLst>
              <a:ext uri="{FF2B5EF4-FFF2-40B4-BE49-F238E27FC236}">
                <a16:creationId xmlns:a16="http://schemas.microsoft.com/office/drawing/2014/main" id="{F7E16542-6521-615E-A821-C1A960CD3657}"/>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graphicFrame>
        <p:nvGraphicFramePr>
          <p:cNvPr id="9" name="Table 8">
            <a:extLst>
              <a:ext uri="{FF2B5EF4-FFF2-40B4-BE49-F238E27FC236}">
                <a16:creationId xmlns:a16="http://schemas.microsoft.com/office/drawing/2014/main" id="{E1B320AD-28B6-66B3-189D-8C9FACB334AF}"/>
              </a:ext>
            </a:extLst>
          </p:cNvPr>
          <p:cNvGraphicFramePr>
            <a:graphicFrameLocks noGrp="1"/>
          </p:cNvGraphicFramePr>
          <p:nvPr>
            <p:extLst>
              <p:ext uri="{D42A27DB-BD31-4B8C-83A1-F6EECF244321}">
                <p14:modId xmlns:p14="http://schemas.microsoft.com/office/powerpoint/2010/main" val="1337355195"/>
              </p:ext>
            </p:extLst>
          </p:nvPr>
        </p:nvGraphicFramePr>
        <p:xfrm>
          <a:off x="957581" y="1619338"/>
          <a:ext cx="9574830" cy="4583671"/>
        </p:xfrm>
        <a:graphic>
          <a:graphicData uri="http://schemas.openxmlformats.org/drawingml/2006/table">
            <a:tbl>
              <a:tblPr firstRow="1" bandRow="1">
                <a:tableStyleId>{5C22544A-7EE6-4342-B048-85BDC9FD1C3A}</a:tableStyleId>
              </a:tblPr>
              <a:tblGrid>
                <a:gridCol w="2414177">
                  <a:extLst>
                    <a:ext uri="{9D8B030D-6E8A-4147-A177-3AD203B41FA5}">
                      <a16:colId xmlns:a16="http://schemas.microsoft.com/office/drawing/2014/main" val="328333762"/>
                    </a:ext>
                  </a:extLst>
                </a:gridCol>
                <a:gridCol w="5257892">
                  <a:extLst>
                    <a:ext uri="{9D8B030D-6E8A-4147-A177-3AD203B41FA5}">
                      <a16:colId xmlns:a16="http://schemas.microsoft.com/office/drawing/2014/main" val="3039102691"/>
                    </a:ext>
                  </a:extLst>
                </a:gridCol>
                <a:gridCol w="1902761">
                  <a:extLst>
                    <a:ext uri="{9D8B030D-6E8A-4147-A177-3AD203B41FA5}">
                      <a16:colId xmlns:a16="http://schemas.microsoft.com/office/drawing/2014/main" val="1870893345"/>
                    </a:ext>
                  </a:extLst>
                </a:gridCol>
              </a:tblGrid>
              <a:tr h="414350">
                <a:tc>
                  <a:txBody>
                    <a:bodyPr/>
                    <a:lstStyle/>
                    <a:p>
                      <a:r>
                        <a:rPr lang="en-US" sz="2000">
                          <a:latin typeface="Raleway" pitchFamily="2" charset="0"/>
                        </a:rPr>
                        <a:t>Date</a:t>
                      </a:r>
                    </a:p>
                  </a:txBody>
                  <a:tcPr/>
                </a:tc>
                <a:tc>
                  <a:txBody>
                    <a:bodyPr/>
                    <a:lstStyle/>
                    <a:p>
                      <a:r>
                        <a:rPr lang="en-US" sz="2000">
                          <a:latin typeface="Raleway" pitchFamily="2" charset="0"/>
                        </a:rPr>
                        <a:t>Description</a:t>
                      </a:r>
                    </a:p>
                  </a:txBody>
                  <a:tcPr/>
                </a:tc>
                <a:tc>
                  <a:txBody>
                    <a:bodyPr/>
                    <a:lstStyle/>
                    <a:p>
                      <a:r>
                        <a:rPr lang="en-US" sz="2000">
                          <a:latin typeface="Raleway" pitchFamily="2" charset="0"/>
                        </a:rPr>
                        <a:t>City</a:t>
                      </a:r>
                    </a:p>
                  </a:txBody>
                  <a:tcPr/>
                </a:tc>
                <a:extLst>
                  <a:ext uri="{0D108BD9-81ED-4DB2-BD59-A6C34878D82A}">
                    <a16:rowId xmlns:a16="http://schemas.microsoft.com/office/drawing/2014/main" val="3598320754"/>
                  </a:ext>
                </a:extLst>
              </a:tr>
              <a:tr h="546571">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August 20, 2026</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California Hispanic Chambers of Commerce's Procurement Matchmaking</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Oakland</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71005928"/>
                  </a:ext>
                </a:extLst>
              </a:tr>
              <a:tr h="414350">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August 26, 2026</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Vista Environmental Commission Presentation</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Vista</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022421163"/>
                  </a:ext>
                </a:extLst>
              </a:tr>
              <a:tr h="414350">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September 1, 2026</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MainStreet Oceanside</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Oceanside</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63814106"/>
                  </a:ext>
                </a:extLst>
              </a:tr>
              <a:tr h="414350">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September 2, 2026</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Mature Adult Center Open House</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Solana Beach</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84773805"/>
                  </a:ext>
                </a:extLst>
              </a:tr>
              <a:tr h="414350">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September 4, 2026</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Cal Cities Padres Game</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San Diego</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11279058"/>
                  </a:ext>
                </a:extLst>
              </a:tr>
              <a:tr h="546571">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September 10, 2026</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Orange Glen High School Back to School Night</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Escondido</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58546577"/>
                  </a:ext>
                </a:extLst>
              </a:tr>
              <a:tr h="414350">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September 17, 2026</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CPUC Voting Meeting</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San Marcos</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18950973"/>
                  </a:ext>
                </a:extLst>
              </a:tr>
              <a:tr h="414350">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September 19, 2026</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NCAAWA Gentlemen's Gourmet</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Oceanside</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23765465"/>
                  </a:ext>
                </a:extLst>
              </a:tr>
              <a:tr h="546571">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September 22, 2026</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VIP Donor Appreciation Evening for Moonlight Amphitheater</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Calibri" panose="020F0502020204030204" pitchFamily="34" charset="0"/>
                        </a:rPr>
                        <a:t>Vista</a:t>
                      </a:r>
                      <a:endParaRPr lang="en-US" sz="1800" b="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1610610"/>
                  </a:ext>
                </a:extLst>
              </a:tr>
            </a:tbl>
          </a:graphicData>
        </a:graphic>
      </p:graphicFrame>
    </p:spTree>
    <p:extLst>
      <p:ext uri="{BB962C8B-B14F-4D97-AF65-F5344CB8AC3E}">
        <p14:creationId xmlns:p14="http://schemas.microsoft.com/office/powerpoint/2010/main" val="2598150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01A71-F7C9-7B10-31CC-E4A931F1A8AA}"/>
              </a:ext>
            </a:extLst>
          </p:cNvPr>
          <p:cNvSpPr>
            <a:spLocks noGrp="1"/>
          </p:cNvSpPr>
          <p:nvPr>
            <p:ph type="title"/>
          </p:nvPr>
        </p:nvSpPr>
        <p:spPr>
          <a:xfrm>
            <a:off x="982862" y="584048"/>
            <a:ext cx="9525000" cy="1325563"/>
          </a:xfrm>
        </p:spPr>
        <p:txBody>
          <a:bodyPr/>
          <a:lstStyle/>
          <a:p>
            <a:r>
              <a:rPr lang="en-US">
                <a:latin typeface="Raleway SemiBold" pitchFamily="2" charset="0"/>
              </a:rPr>
              <a:t>Upcoming Community Events</a:t>
            </a:r>
            <a:endParaRPr lang="en-US"/>
          </a:p>
        </p:txBody>
      </p:sp>
      <p:sp>
        <p:nvSpPr>
          <p:cNvPr id="4" name="Slide Number Placeholder 3">
            <a:extLst>
              <a:ext uri="{FF2B5EF4-FFF2-40B4-BE49-F238E27FC236}">
                <a16:creationId xmlns:a16="http://schemas.microsoft.com/office/drawing/2014/main" id="{1EF37155-48A5-A016-2235-AD4F565728A8}"/>
              </a:ext>
            </a:extLst>
          </p:cNvPr>
          <p:cNvSpPr>
            <a:spLocks noGrp="1"/>
          </p:cNvSpPr>
          <p:nvPr>
            <p:ph type="sldNum" sz="quarter" idx="12"/>
          </p:nvPr>
        </p:nvSpPr>
        <p:spPr/>
        <p:txBody>
          <a:bodyPr/>
          <a:lstStyle/>
          <a:p>
            <a:fld id="{48204879-77F5-E246-8886-3B995DEECA2F}" type="slidenum">
              <a:rPr lang="en-US" smtClean="0"/>
              <a:pPr/>
              <a:t>8</a:t>
            </a:fld>
            <a:endParaRPr lang="en-US"/>
          </a:p>
        </p:txBody>
      </p:sp>
      <p:sp>
        <p:nvSpPr>
          <p:cNvPr id="5" name="TextBox 4">
            <a:extLst>
              <a:ext uri="{FF2B5EF4-FFF2-40B4-BE49-F238E27FC236}">
                <a16:creationId xmlns:a16="http://schemas.microsoft.com/office/drawing/2014/main" id="{ABF451F2-3563-51CB-4D10-0FC34FB9537D}"/>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graphicFrame>
        <p:nvGraphicFramePr>
          <p:cNvPr id="3" name="Table 2">
            <a:extLst>
              <a:ext uri="{FF2B5EF4-FFF2-40B4-BE49-F238E27FC236}">
                <a16:creationId xmlns:a16="http://schemas.microsoft.com/office/drawing/2014/main" id="{F2061845-9F92-9719-0E76-2C5DF03AAFE2}"/>
              </a:ext>
            </a:extLst>
          </p:cNvPr>
          <p:cNvGraphicFramePr>
            <a:graphicFrameLocks noGrp="1"/>
          </p:cNvGraphicFramePr>
          <p:nvPr>
            <p:extLst>
              <p:ext uri="{D42A27DB-BD31-4B8C-83A1-F6EECF244321}">
                <p14:modId xmlns:p14="http://schemas.microsoft.com/office/powerpoint/2010/main" val="1539177400"/>
              </p:ext>
            </p:extLst>
          </p:nvPr>
        </p:nvGraphicFramePr>
        <p:xfrm>
          <a:off x="1061885" y="1738489"/>
          <a:ext cx="9525000" cy="4198762"/>
        </p:xfrm>
        <a:graphic>
          <a:graphicData uri="http://schemas.openxmlformats.org/drawingml/2006/table">
            <a:tbl>
              <a:tblPr firstRow="1" bandRow="1">
                <a:tableStyleId>{5C22544A-7EE6-4342-B048-85BDC9FD1C3A}</a:tableStyleId>
              </a:tblPr>
              <a:tblGrid>
                <a:gridCol w="2567392">
                  <a:extLst>
                    <a:ext uri="{9D8B030D-6E8A-4147-A177-3AD203B41FA5}">
                      <a16:colId xmlns:a16="http://schemas.microsoft.com/office/drawing/2014/main" val="328333762"/>
                    </a:ext>
                  </a:extLst>
                </a:gridCol>
                <a:gridCol w="5145901">
                  <a:extLst>
                    <a:ext uri="{9D8B030D-6E8A-4147-A177-3AD203B41FA5}">
                      <a16:colId xmlns:a16="http://schemas.microsoft.com/office/drawing/2014/main" val="3039102691"/>
                    </a:ext>
                  </a:extLst>
                </a:gridCol>
                <a:gridCol w="1811707">
                  <a:extLst>
                    <a:ext uri="{9D8B030D-6E8A-4147-A177-3AD203B41FA5}">
                      <a16:colId xmlns:a16="http://schemas.microsoft.com/office/drawing/2014/main" val="1870893345"/>
                    </a:ext>
                  </a:extLst>
                </a:gridCol>
              </a:tblGrid>
              <a:tr h="427458">
                <a:tc>
                  <a:txBody>
                    <a:bodyPr/>
                    <a:lstStyle/>
                    <a:p>
                      <a:r>
                        <a:rPr lang="en-US" sz="2000">
                          <a:latin typeface="Raleway" pitchFamily="2" charset="0"/>
                        </a:rPr>
                        <a:t>Date</a:t>
                      </a:r>
                    </a:p>
                  </a:txBody>
                  <a:tcPr/>
                </a:tc>
                <a:tc>
                  <a:txBody>
                    <a:bodyPr/>
                    <a:lstStyle/>
                    <a:p>
                      <a:r>
                        <a:rPr lang="en-US" sz="2000">
                          <a:latin typeface="Raleway" pitchFamily="2" charset="0"/>
                        </a:rPr>
                        <a:t>Description</a:t>
                      </a:r>
                    </a:p>
                  </a:txBody>
                  <a:tcPr/>
                </a:tc>
                <a:tc>
                  <a:txBody>
                    <a:bodyPr/>
                    <a:lstStyle/>
                    <a:p>
                      <a:r>
                        <a:rPr lang="en-US" sz="2000">
                          <a:latin typeface="Raleway" pitchFamily="2" charset="0"/>
                        </a:rPr>
                        <a:t>City</a:t>
                      </a:r>
                    </a:p>
                  </a:txBody>
                  <a:tcPr/>
                </a:tc>
                <a:extLst>
                  <a:ext uri="{0D108BD9-81ED-4DB2-BD59-A6C34878D82A}">
                    <a16:rowId xmlns:a16="http://schemas.microsoft.com/office/drawing/2014/main" val="3598320754"/>
                  </a:ext>
                </a:extLst>
              </a:tr>
              <a:tr h="442421">
                <a:tc>
                  <a:txBody>
                    <a:bodyPr/>
                    <a:lstStyle/>
                    <a:p>
                      <a:pPr marL="0" marR="0" rtl="0" fontAlgn="t">
                        <a:buNone/>
                      </a:pPr>
                      <a:r>
                        <a:rPr lang="en-US" sz="1800" b="0">
                          <a:solidFill>
                            <a:schemeClr val="tx1"/>
                          </a:solidFill>
                          <a:effectLst/>
                          <a:latin typeface="Raleway" pitchFamily="2" charset="0"/>
                        </a:rPr>
                        <a:t>September 26, 2026</a:t>
                      </a:r>
                    </a:p>
                  </a:txBody>
                  <a:tcPr marL="50800" marR="50800" marT="50800" marB="50800"/>
                </a:tc>
                <a:tc>
                  <a:txBody>
                    <a:bodyPr/>
                    <a:lstStyle/>
                    <a:p>
                      <a:pPr marL="0" marR="0" rtl="0" fontAlgn="t">
                        <a:buNone/>
                      </a:pPr>
                      <a:r>
                        <a:rPr lang="en-US" sz="1800" b="0">
                          <a:solidFill>
                            <a:schemeClr val="tx1"/>
                          </a:solidFill>
                          <a:effectLst/>
                          <a:latin typeface="Raleway" pitchFamily="2" charset="0"/>
                        </a:rPr>
                        <a:t>Cyclovia</a:t>
                      </a:r>
                    </a:p>
                  </a:txBody>
                  <a:tcPr marL="50800" marR="50800" marT="50800" marB="50800"/>
                </a:tc>
                <a:tc>
                  <a:txBody>
                    <a:bodyPr/>
                    <a:lstStyle/>
                    <a:p>
                      <a:pPr marL="0" marR="0" rtl="0" fontAlgn="t">
                        <a:buNone/>
                      </a:pPr>
                      <a:r>
                        <a:rPr lang="en-US" sz="1800" b="0">
                          <a:solidFill>
                            <a:schemeClr val="tx1"/>
                          </a:solidFill>
                          <a:effectLst/>
                          <a:latin typeface="Raleway" pitchFamily="2" charset="0"/>
                        </a:rPr>
                        <a:t>Vista</a:t>
                      </a:r>
                    </a:p>
                  </a:txBody>
                  <a:tcPr marL="50800" marR="50800" marT="50800" marB="50800"/>
                </a:tc>
                <a:extLst>
                  <a:ext uri="{0D108BD9-81ED-4DB2-BD59-A6C34878D82A}">
                    <a16:rowId xmlns:a16="http://schemas.microsoft.com/office/drawing/2014/main" val="1025644045"/>
                  </a:ext>
                </a:extLst>
              </a:tr>
              <a:tr h="442421">
                <a:tc>
                  <a:txBody>
                    <a:bodyPr/>
                    <a:lstStyle/>
                    <a:p>
                      <a:pPr marL="0" marR="0" rtl="0" fontAlgn="t">
                        <a:buNone/>
                      </a:pPr>
                      <a:r>
                        <a:rPr lang="en-US" sz="1800" b="0">
                          <a:solidFill>
                            <a:schemeClr val="tx1"/>
                          </a:solidFill>
                          <a:effectLst/>
                          <a:latin typeface="Raleway" pitchFamily="2" charset="0"/>
                        </a:rPr>
                        <a:t>September 30, 2026</a:t>
                      </a:r>
                    </a:p>
                  </a:txBody>
                  <a:tcPr marL="50800" marR="50800" marT="50800" marB="50800"/>
                </a:tc>
                <a:tc>
                  <a:txBody>
                    <a:bodyPr/>
                    <a:lstStyle/>
                    <a:p>
                      <a:pPr marL="0" marR="0" rtl="0" fontAlgn="t">
                        <a:buNone/>
                      </a:pPr>
                      <a:r>
                        <a:rPr lang="en-US" sz="1800" b="0">
                          <a:solidFill>
                            <a:schemeClr val="tx1"/>
                          </a:solidFill>
                          <a:effectLst/>
                          <a:latin typeface="Raleway" pitchFamily="2" charset="0"/>
                        </a:rPr>
                        <a:t>CPUC Small &amp; Diverse Business Expo</a:t>
                      </a:r>
                    </a:p>
                  </a:txBody>
                  <a:tcPr marL="50800" marR="50800" marT="50800" marB="50800"/>
                </a:tc>
                <a:tc>
                  <a:txBody>
                    <a:bodyPr/>
                    <a:lstStyle/>
                    <a:p>
                      <a:pPr marL="0" marR="0" rtl="0" fontAlgn="t">
                        <a:buNone/>
                      </a:pPr>
                      <a:r>
                        <a:rPr lang="en-US" sz="1800" b="0">
                          <a:solidFill>
                            <a:schemeClr val="tx1"/>
                          </a:solidFill>
                          <a:effectLst/>
                          <a:latin typeface="Raleway" pitchFamily="2" charset="0"/>
                        </a:rPr>
                        <a:t>San Francisco </a:t>
                      </a:r>
                    </a:p>
                  </a:txBody>
                  <a:tcPr marL="50800" marR="50800" marT="50800" marB="50800"/>
                </a:tc>
                <a:extLst>
                  <a:ext uri="{0D108BD9-81ED-4DB2-BD59-A6C34878D82A}">
                    <a16:rowId xmlns:a16="http://schemas.microsoft.com/office/drawing/2014/main" val="419947466"/>
                  </a:ext>
                </a:extLst>
              </a:tr>
              <a:tr h="442421">
                <a:tc>
                  <a:txBody>
                    <a:bodyPr/>
                    <a:lstStyle/>
                    <a:p>
                      <a:pPr marL="0" marR="0" rtl="0" fontAlgn="t">
                        <a:buNone/>
                      </a:pPr>
                      <a:r>
                        <a:rPr lang="en-US" sz="1800" b="0">
                          <a:solidFill>
                            <a:schemeClr val="tx1"/>
                          </a:solidFill>
                          <a:effectLst/>
                          <a:latin typeface="Raleway" pitchFamily="2" charset="0"/>
                        </a:rPr>
                        <a:t>September 30, 2026</a:t>
                      </a:r>
                    </a:p>
                  </a:txBody>
                  <a:tcPr marL="50800" marR="50800" marT="50800" marB="50800"/>
                </a:tc>
                <a:tc>
                  <a:txBody>
                    <a:bodyPr/>
                    <a:lstStyle/>
                    <a:p>
                      <a:pPr marL="0" marR="0" rtl="0" fontAlgn="t">
                        <a:buNone/>
                      </a:pPr>
                      <a:r>
                        <a:rPr lang="en-US" sz="1800" b="0">
                          <a:solidFill>
                            <a:schemeClr val="tx1"/>
                          </a:solidFill>
                          <a:effectLst/>
                          <a:latin typeface="Raleway" pitchFamily="2" charset="0"/>
                        </a:rPr>
                        <a:t>SD Farm Bureau - Farmer of the Year</a:t>
                      </a:r>
                    </a:p>
                  </a:txBody>
                  <a:tcPr marL="50800" marR="50800" marT="50800" marB="50800"/>
                </a:tc>
                <a:tc>
                  <a:txBody>
                    <a:bodyPr/>
                    <a:lstStyle/>
                    <a:p>
                      <a:pPr marL="0" marR="0" rtl="0" fontAlgn="t">
                        <a:buNone/>
                      </a:pPr>
                      <a:r>
                        <a:rPr lang="en-US" sz="1800" b="0">
                          <a:solidFill>
                            <a:schemeClr val="tx1"/>
                          </a:solidFill>
                          <a:effectLst/>
                          <a:latin typeface="Raleway" pitchFamily="2" charset="0"/>
                        </a:rPr>
                        <a:t>Escondido</a:t>
                      </a:r>
                    </a:p>
                  </a:txBody>
                  <a:tcPr marL="50800" marR="50800" marT="50800" marB="50800"/>
                </a:tc>
                <a:extLst>
                  <a:ext uri="{0D108BD9-81ED-4DB2-BD59-A6C34878D82A}">
                    <a16:rowId xmlns:a16="http://schemas.microsoft.com/office/drawing/2014/main" val="2504580714"/>
                  </a:ext>
                </a:extLst>
              </a:tr>
              <a:tr h="464041">
                <a:tc>
                  <a:txBody>
                    <a:bodyPr/>
                    <a:lstStyle/>
                    <a:p>
                      <a:pPr marL="0" marR="0" rtl="0" fontAlgn="t">
                        <a:buNone/>
                      </a:pPr>
                      <a:r>
                        <a:rPr lang="en-US" sz="1800" b="0">
                          <a:solidFill>
                            <a:schemeClr val="tx1"/>
                          </a:solidFill>
                          <a:effectLst/>
                          <a:latin typeface="Raleway" pitchFamily="2" charset="0"/>
                        </a:rPr>
                        <a:t>October 1, 2026</a:t>
                      </a:r>
                    </a:p>
                  </a:txBody>
                  <a:tcPr marL="50800" marR="50800" marT="50800" marB="50800"/>
                </a:tc>
                <a:tc>
                  <a:txBody>
                    <a:bodyPr/>
                    <a:lstStyle/>
                    <a:p>
                      <a:pPr marL="0" marR="0" rtl="0" fontAlgn="t">
                        <a:buNone/>
                      </a:pPr>
                      <a:r>
                        <a:rPr lang="en-US" sz="1800" b="0">
                          <a:solidFill>
                            <a:schemeClr val="tx1"/>
                          </a:solidFill>
                          <a:effectLst/>
                          <a:latin typeface="Raleway" pitchFamily="2" charset="0"/>
                        </a:rPr>
                        <a:t>CPUC - GO 156 Supplier Diversity En Banc</a:t>
                      </a:r>
                    </a:p>
                  </a:txBody>
                  <a:tcPr marL="50800" marR="50800" marT="50800" marB="50800"/>
                </a:tc>
                <a:tc>
                  <a:txBody>
                    <a:bodyPr/>
                    <a:lstStyle/>
                    <a:p>
                      <a:pPr marL="0" marR="0" rtl="0" fontAlgn="t">
                        <a:buNone/>
                      </a:pPr>
                      <a:r>
                        <a:rPr lang="en-US" sz="1800" b="0">
                          <a:solidFill>
                            <a:schemeClr val="tx1"/>
                          </a:solidFill>
                          <a:effectLst/>
                          <a:latin typeface="Raleway" pitchFamily="2" charset="0"/>
                        </a:rPr>
                        <a:t>San Francisco </a:t>
                      </a:r>
                    </a:p>
                  </a:txBody>
                  <a:tcPr marL="50800" marR="50800" marT="50800" marB="50800"/>
                </a:tc>
                <a:extLst>
                  <a:ext uri="{0D108BD9-81ED-4DB2-BD59-A6C34878D82A}">
                    <a16:rowId xmlns:a16="http://schemas.microsoft.com/office/drawing/2014/main" val="3697960818"/>
                  </a:ext>
                </a:extLst>
              </a:tr>
              <a:tr h="396000">
                <a:tc>
                  <a:txBody>
                    <a:bodyPr/>
                    <a:lstStyle/>
                    <a:p>
                      <a:pPr marL="0" marR="0" rtl="0" fontAlgn="t">
                        <a:buNone/>
                      </a:pPr>
                      <a:r>
                        <a:rPr lang="en-US" sz="1800" b="0">
                          <a:solidFill>
                            <a:schemeClr val="tx1"/>
                          </a:solidFill>
                          <a:effectLst/>
                          <a:latin typeface="Raleway" pitchFamily="2" charset="0"/>
                        </a:rPr>
                        <a:t>October 1, 2026</a:t>
                      </a:r>
                    </a:p>
                  </a:txBody>
                  <a:tcPr marL="50800" marR="50800" marT="50800" marB="50800"/>
                </a:tc>
                <a:tc>
                  <a:txBody>
                    <a:bodyPr/>
                    <a:lstStyle/>
                    <a:p>
                      <a:pPr marL="0" marR="0" rtl="0" fontAlgn="t">
                        <a:buNone/>
                      </a:pPr>
                      <a:r>
                        <a:rPr lang="en-US" sz="1800" b="0">
                          <a:solidFill>
                            <a:schemeClr val="tx1"/>
                          </a:solidFill>
                          <a:effectLst/>
                          <a:latin typeface="Raleway" pitchFamily="2" charset="0"/>
                        </a:rPr>
                        <a:t>Energy Academy</a:t>
                      </a:r>
                    </a:p>
                  </a:txBody>
                  <a:tcPr marL="50800" marR="50800" marT="50800" marB="50800"/>
                </a:tc>
                <a:tc>
                  <a:txBody>
                    <a:bodyPr/>
                    <a:lstStyle/>
                    <a:p>
                      <a:pPr marL="0" marR="0" rtl="0" fontAlgn="t">
                        <a:buNone/>
                      </a:pPr>
                      <a:r>
                        <a:rPr lang="en-US" sz="1800" b="0">
                          <a:solidFill>
                            <a:schemeClr val="tx1"/>
                          </a:solidFill>
                          <a:effectLst/>
                          <a:latin typeface="Raleway" pitchFamily="2" charset="0"/>
                        </a:rPr>
                        <a:t>San Diego</a:t>
                      </a:r>
                    </a:p>
                  </a:txBody>
                  <a:tcPr marL="50800" marR="50800" marT="50800" marB="50800"/>
                </a:tc>
                <a:extLst>
                  <a:ext uri="{0D108BD9-81ED-4DB2-BD59-A6C34878D82A}">
                    <a16:rowId xmlns:a16="http://schemas.microsoft.com/office/drawing/2014/main" val="3338395120"/>
                  </a:ext>
                </a:extLst>
              </a:tr>
              <a:tr h="396000">
                <a:tc>
                  <a:txBody>
                    <a:bodyPr/>
                    <a:lstStyle/>
                    <a:p>
                      <a:pPr marL="0" marR="0" rtl="0" fontAlgn="t">
                        <a:buNone/>
                      </a:pPr>
                      <a:r>
                        <a:rPr lang="en-US" sz="1800" b="0">
                          <a:solidFill>
                            <a:schemeClr val="tx1"/>
                          </a:solidFill>
                          <a:effectLst/>
                          <a:latin typeface="Raleway" pitchFamily="2" charset="0"/>
                        </a:rPr>
                        <a:t>October 2, 2026</a:t>
                      </a:r>
                    </a:p>
                  </a:txBody>
                  <a:tcPr marL="50800" marR="50800" marT="50800" marB="50800"/>
                </a:tc>
                <a:tc>
                  <a:txBody>
                    <a:bodyPr/>
                    <a:lstStyle/>
                    <a:p>
                      <a:pPr marL="0" marR="0" rtl="0" fontAlgn="t">
                        <a:buNone/>
                      </a:pPr>
                      <a:r>
                        <a:rPr lang="en-US" sz="1800" b="0">
                          <a:solidFill>
                            <a:schemeClr val="tx1"/>
                          </a:solidFill>
                          <a:effectLst/>
                          <a:latin typeface="Raleway" pitchFamily="2" charset="0"/>
                        </a:rPr>
                        <a:t>US Marine Corps Fall Carnival</a:t>
                      </a:r>
                    </a:p>
                  </a:txBody>
                  <a:tcPr marL="50800" marR="50800" marT="50800" marB="50800"/>
                </a:tc>
                <a:tc>
                  <a:txBody>
                    <a:bodyPr/>
                    <a:lstStyle/>
                    <a:p>
                      <a:pPr marL="0" marR="0" rtl="0" fontAlgn="t">
                        <a:buNone/>
                      </a:pPr>
                      <a:r>
                        <a:rPr lang="en-US" sz="1800" b="0">
                          <a:solidFill>
                            <a:schemeClr val="tx1"/>
                          </a:solidFill>
                          <a:effectLst/>
                          <a:latin typeface="Raleway" pitchFamily="2" charset="0"/>
                        </a:rPr>
                        <a:t>Oceanside</a:t>
                      </a:r>
                    </a:p>
                  </a:txBody>
                  <a:tcPr marL="50800" marR="50800" marT="50800" marB="50800"/>
                </a:tc>
                <a:extLst>
                  <a:ext uri="{0D108BD9-81ED-4DB2-BD59-A6C34878D82A}">
                    <a16:rowId xmlns:a16="http://schemas.microsoft.com/office/drawing/2014/main" val="3138413156"/>
                  </a:ext>
                </a:extLst>
              </a:tr>
              <a:tr h="396000">
                <a:tc>
                  <a:txBody>
                    <a:bodyPr/>
                    <a:lstStyle/>
                    <a:p>
                      <a:pPr marL="0" marR="0" rtl="0" fontAlgn="t">
                        <a:buNone/>
                      </a:pPr>
                      <a:r>
                        <a:rPr lang="en-US" sz="1800" b="0">
                          <a:solidFill>
                            <a:schemeClr val="tx1"/>
                          </a:solidFill>
                          <a:effectLst/>
                          <a:latin typeface="Raleway" pitchFamily="2" charset="0"/>
                        </a:rPr>
                        <a:t>October 2, 2026</a:t>
                      </a:r>
                    </a:p>
                  </a:txBody>
                  <a:tcPr marL="50800" marR="50800" marT="50800" marB="50800"/>
                </a:tc>
                <a:tc>
                  <a:txBody>
                    <a:bodyPr/>
                    <a:lstStyle/>
                    <a:p>
                      <a:pPr marL="0" marR="0" rtl="0" fontAlgn="t">
                        <a:buNone/>
                      </a:pPr>
                      <a:r>
                        <a:rPr lang="en-US" sz="1800" b="0">
                          <a:solidFill>
                            <a:schemeClr val="tx1"/>
                          </a:solidFill>
                          <a:effectLst/>
                          <a:latin typeface="Raleway" pitchFamily="2" charset="0"/>
                        </a:rPr>
                        <a:t>Oceanside Heroes Banquet</a:t>
                      </a:r>
                    </a:p>
                  </a:txBody>
                  <a:tcPr marL="50800" marR="50800" marT="50800" marB="50800"/>
                </a:tc>
                <a:tc>
                  <a:txBody>
                    <a:bodyPr/>
                    <a:lstStyle/>
                    <a:p>
                      <a:pPr marL="0" marR="0" rtl="0" fontAlgn="t">
                        <a:buNone/>
                      </a:pPr>
                      <a:r>
                        <a:rPr lang="en-US" sz="1800" b="0">
                          <a:solidFill>
                            <a:schemeClr val="tx1"/>
                          </a:solidFill>
                          <a:effectLst/>
                          <a:latin typeface="Raleway" pitchFamily="2" charset="0"/>
                        </a:rPr>
                        <a:t>Oceanside</a:t>
                      </a:r>
                    </a:p>
                  </a:txBody>
                  <a:tcPr marL="50800" marR="50800" marT="50800" marB="50800"/>
                </a:tc>
                <a:extLst>
                  <a:ext uri="{0D108BD9-81ED-4DB2-BD59-A6C34878D82A}">
                    <a16:rowId xmlns:a16="http://schemas.microsoft.com/office/drawing/2014/main" val="2290255429"/>
                  </a:ext>
                </a:extLst>
              </a:tr>
              <a:tr h="396000">
                <a:tc>
                  <a:txBody>
                    <a:bodyPr/>
                    <a:lstStyle/>
                    <a:p>
                      <a:pPr marL="0" marR="0" rtl="0" fontAlgn="t">
                        <a:buNone/>
                      </a:pPr>
                      <a:r>
                        <a:rPr lang="en-US" sz="1800" b="0">
                          <a:solidFill>
                            <a:schemeClr val="tx1"/>
                          </a:solidFill>
                          <a:effectLst/>
                          <a:latin typeface="Raleway" pitchFamily="2" charset="0"/>
                        </a:rPr>
                        <a:t>October 3, 2026</a:t>
                      </a:r>
                    </a:p>
                  </a:txBody>
                  <a:tcPr marL="50800" marR="50800" marT="50800" marB="50800"/>
                </a:tc>
                <a:tc>
                  <a:txBody>
                    <a:bodyPr/>
                    <a:lstStyle/>
                    <a:p>
                      <a:pPr marL="0" marR="0" rtl="0" fontAlgn="t">
                        <a:buNone/>
                      </a:pPr>
                      <a:r>
                        <a:rPr lang="en-US" sz="1800" b="0">
                          <a:solidFill>
                            <a:schemeClr val="tx1"/>
                          </a:solidFill>
                          <a:effectLst/>
                          <a:latin typeface="Raleway" pitchFamily="2" charset="0"/>
                        </a:rPr>
                        <a:t>CEA/Frontwave Day of Service</a:t>
                      </a:r>
                    </a:p>
                  </a:txBody>
                  <a:tcPr marL="50800" marR="50800" marT="50800" marB="50800"/>
                </a:tc>
                <a:tc>
                  <a:txBody>
                    <a:bodyPr/>
                    <a:lstStyle/>
                    <a:p>
                      <a:pPr marL="0" marR="0" rtl="0" fontAlgn="t">
                        <a:buNone/>
                      </a:pPr>
                      <a:r>
                        <a:rPr lang="en-US" sz="1800" b="0">
                          <a:solidFill>
                            <a:schemeClr val="tx1"/>
                          </a:solidFill>
                          <a:effectLst/>
                          <a:latin typeface="Raleway" pitchFamily="2" charset="0"/>
                        </a:rPr>
                        <a:t>Carlsbad</a:t>
                      </a:r>
                    </a:p>
                  </a:txBody>
                  <a:tcPr marL="50800" marR="50800" marT="50800" marB="50800"/>
                </a:tc>
                <a:extLst>
                  <a:ext uri="{0D108BD9-81ED-4DB2-BD59-A6C34878D82A}">
                    <a16:rowId xmlns:a16="http://schemas.microsoft.com/office/drawing/2014/main" val="3029803076"/>
                  </a:ext>
                </a:extLst>
              </a:tr>
              <a:tr h="396000">
                <a:tc>
                  <a:txBody>
                    <a:bodyPr/>
                    <a:lstStyle/>
                    <a:p>
                      <a:pPr marL="0" marR="0" rtl="0" fontAlgn="t">
                        <a:buNone/>
                      </a:pPr>
                      <a:r>
                        <a:rPr lang="en-US" sz="1800" b="0">
                          <a:solidFill>
                            <a:schemeClr val="tx1"/>
                          </a:solidFill>
                          <a:effectLst/>
                          <a:latin typeface="Raleway" pitchFamily="2" charset="0"/>
                        </a:rPr>
                        <a:t>October 7, 2026</a:t>
                      </a:r>
                    </a:p>
                  </a:txBody>
                  <a:tcPr marL="50800" marR="50800" marT="50800" marB="50800"/>
                </a:tc>
                <a:tc>
                  <a:txBody>
                    <a:bodyPr/>
                    <a:lstStyle/>
                    <a:p>
                      <a:pPr marL="0" marR="0" rtl="0" fontAlgn="t">
                        <a:buNone/>
                      </a:pPr>
                      <a:r>
                        <a:rPr lang="en-US" sz="1800" b="0">
                          <a:solidFill>
                            <a:schemeClr val="tx1"/>
                          </a:solidFill>
                          <a:effectLst/>
                          <a:latin typeface="Raleway" pitchFamily="2" charset="0"/>
                        </a:rPr>
                        <a:t>Del Mar Climate Symposium</a:t>
                      </a:r>
                    </a:p>
                  </a:txBody>
                  <a:tcPr marL="50800" marR="50800" marT="50800" marB="50800"/>
                </a:tc>
                <a:tc>
                  <a:txBody>
                    <a:bodyPr/>
                    <a:lstStyle/>
                    <a:p>
                      <a:pPr marL="0" marR="0" rtl="0" fontAlgn="t">
                        <a:buNone/>
                      </a:pPr>
                      <a:r>
                        <a:rPr lang="en-US" sz="1800" b="0">
                          <a:solidFill>
                            <a:schemeClr val="tx1"/>
                          </a:solidFill>
                          <a:effectLst/>
                          <a:latin typeface="Raleway" pitchFamily="2" charset="0"/>
                        </a:rPr>
                        <a:t>Del Mar</a:t>
                      </a:r>
                    </a:p>
                  </a:txBody>
                  <a:tcPr marL="50800" marR="50800" marT="50800" marB="50800"/>
                </a:tc>
                <a:extLst>
                  <a:ext uri="{0D108BD9-81ED-4DB2-BD59-A6C34878D82A}">
                    <a16:rowId xmlns:a16="http://schemas.microsoft.com/office/drawing/2014/main" val="596087770"/>
                  </a:ext>
                </a:extLst>
              </a:tr>
            </a:tbl>
          </a:graphicData>
        </a:graphic>
      </p:graphicFrame>
    </p:spTree>
    <p:extLst>
      <p:ext uri="{BB962C8B-B14F-4D97-AF65-F5344CB8AC3E}">
        <p14:creationId xmlns:p14="http://schemas.microsoft.com/office/powerpoint/2010/main" val="1780680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161D2-CFF3-B3C6-CDC8-09F3343002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D7C07B-4101-EEBD-A3EB-52CF6D07087A}"/>
              </a:ext>
            </a:extLst>
          </p:cNvPr>
          <p:cNvSpPr>
            <a:spLocks noGrp="1"/>
          </p:cNvSpPr>
          <p:nvPr>
            <p:ph type="title"/>
          </p:nvPr>
        </p:nvSpPr>
        <p:spPr/>
        <p:txBody>
          <a:bodyPr/>
          <a:lstStyle/>
          <a:p>
            <a:r>
              <a:rPr lang="en-US">
                <a:latin typeface="Raleway SemiBold" pitchFamily="2" charset="0"/>
              </a:rPr>
              <a:t>Upcoming Community Events</a:t>
            </a:r>
            <a:endParaRPr lang="en-US"/>
          </a:p>
        </p:txBody>
      </p:sp>
      <p:sp>
        <p:nvSpPr>
          <p:cNvPr id="4" name="Slide Number Placeholder 3">
            <a:extLst>
              <a:ext uri="{FF2B5EF4-FFF2-40B4-BE49-F238E27FC236}">
                <a16:creationId xmlns:a16="http://schemas.microsoft.com/office/drawing/2014/main" id="{5CFDD61E-086F-B4E7-72E3-7731477827B8}"/>
              </a:ext>
            </a:extLst>
          </p:cNvPr>
          <p:cNvSpPr>
            <a:spLocks noGrp="1"/>
          </p:cNvSpPr>
          <p:nvPr>
            <p:ph type="sldNum" sz="quarter" idx="12"/>
          </p:nvPr>
        </p:nvSpPr>
        <p:spPr/>
        <p:txBody>
          <a:bodyPr/>
          <a:lstStyle/>
          <a:p>
            <a:fld id="{48204879-77F5-E246-8886-3B995DEECA2F}" type="slidenum">
              <a:rPr lang="en-US" smtClean="0"/>
              <a:pPr/>
              <a:t>9</a:t>
            </a:fld>
            <a:endParaRPr lang="en-US"/>
          </a:p>
        </p:txBody>
      </p:sp>
      <p:sp>
        <p:nvSpPr>
          <p:cNvPr id="5" name="TextBox 4">
            <a:extLst>
              <a:ext uri="{FF2B5EF4-FFF2-40B4-BE49-F238E27FC236}">
                <a16:creationId xmlns:a16="http://schemas.microsoft.com/office/drawing/2014/main" id="{AEA2348C-F02F-9A1B-8E6F-9D61F3B1AACF}"/>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graphicFrame>
        <p:nvGraphicFramePr>
          <p:cNvPr id="3" name="Table 2">
            <a:extLst>
              <a:ext uri="{FF2B5EF4-FFF2-40B4-BE49-F238E27FC236}">
                <a16:creationId xmlns:a16="http://schemas.microsoft.com/office/drawing/2014/main" id="{8133D756-005D-8642-83C2-B2C97DBB2440}"/>
              </a:ext>
            </a:extLst>
          </p:cNvPr>
          <p:cNvGraphicFramePr>
            <a:graphicFrameLocks noGrp="1"/>
          </p:cNvGraphicFramePr>
          <p:nvPr>
            <p:extLst>
              <p:ext uri="{D42A27DB-BD31-4B8C-83A1-F6EECF244321}">
                <p14:modId xmlns:p14="http://schemas.microsoft.com/office/powerpoint/2010/main" val="454729788"/>
              </p:ext>
            </p:extLst>
          </p:nvPr>
        </p:nvGraphicFramePr>
        <p:xfrm>
          <a:off x="1166545" y="1835266"/>
          <a:ext cx="9420339" cy="2989920"/>
        </p:xfrm>
        <a:graphic>
          <a:graphicData uri="http://schemas.openxmlformats.org/drawingml/2006/table">
            <a:tbl>
              <a:tblPr firstRow="1" bandRow="1">
                <a:tableStyleId>{5C22544A-7EE6-4342-B048-85BDC9FD1C3A}</a:tableStyleId>
              </a:tblPr>
              <a:tblGrid>
                <a:gridCol w="2539181">
                  <a:extLst>
                    <a:ext uri="{9D8B030D-6E8A-4147-A177-3AD203B41FA5}">
                      <a16:colId xmlns:a16="http://schemas.microsoft.com/office/drawing/2014/main" val="328333762"/>
                    </a:ext>
                  </a:extLst>
                </a:gridCol>
                <a:gridCol w="5089358">
                  <a:extLst>
                    <a:ext uri="{9D8B030D-6E8A-4147-A177-3AD203B41FA5}">
                      <a16:colId xmlns:a16="http://schemas.microsoft.com/office/drawing/2014/main" val="3039102691"/>
                    </a:ext>
                  </a:extLst>
                </a:gridCol>
                <a:gridCol w="1791800">
                  <a:extLst>
                    <a:ext uri="{9D8B030D-6E8A-4147-A177-3AD203B41FA5}">
                      <a16:colId xmlns:a16="http://schemas.microsoft.com/office/drawing/2014/main" val="1870893345"/>
                    </a:ext>
                  </a:extLst>
                </a:gridCol>
              </a:tblGrid>
              <a:tr h="448391">
                <a:tc>
                  <a:txBody>
                    <a:bodyPr/>
                    <a:lstStyle/>
                    <a:p>
                      <a:r>
                        <a:rPr lang="en-US" sz="2000">
                          <a:latin typeface="Raleway" pitchFamily="2" charset="0"/>
                        </a:rPr>
                        <a:t>Date</a:t>
                      </a:r>
                    </a:p>
                  </a:txBody>
                  <a:tcPr/>
                </a:tc>
                <a:tc>
                  <a:txBody>
                    <a:bodyPr/>
                    <a:lstStyle/>
                    <a:p>
                      <a:r>
                        <a:rPr lang="en-US" sz="2000">
                          <a:latin typeface="Raleway" pitchFamily="2" charset="0"/>
                        </a:rPr>
                        <a:t>Description</a:t>
                      </a:r>
                    </a:p>
                  </a:txBody>
                  <a:tcPr/>
                </a:tc>
                <a:tc>
                  <a:txBody>
                    <a:bodyPr/>
                    <a:lstStyle/>
                    <a:p>
                      <a:r>
                        <a:rPr lang="en-US" sz="2000">
                          <a:latin typeface="Raleway" pitchFamily="2" charset="0"/>
                        </a:rPr>
                        <a:t>City</a:t>
                      </a:r>
                    </a:p>
                  </a:txBody>
                  <a:tcPr/>
                </a:tc>
                <a:extLst>
                  <a:ext uri="{0D108BD9-81ED-4DB2-BD59-A6C34878D82A}">
                    <a16:rowId xmlns:a16="http://schemas.microsoft.com/office/drawing/2014/main" val="3598320754"/>
                  </a:ext>
                </a:extLst>
              </a:tr>
              <a:tr h="464086">
                <a:tc>
                  <a:txBody>
                    <a:bodyPr/>
                    <a:lstStyle/>
                    <a:p>
                      <a:pPr marL="0" marR="0" rtl="0" fontAlgn="t">
                        <a:buNone/>
                      </a:pPr>
                      <a:r>
                        <a:rPr lang="en-US" sz="2000" b="0">
                          <a:solidFill>
                            <a:schemeClr val="tx1"/>
                          </a:solidFill>
                          <a:effectLst/>
                          <a:latin typeface="Raleway" pitchFamily="2" charset="0"/>
                        </a:rPr>
                        <a:t>October 7, 2026</a:t>
                      </a:r>
                    </a:p>
                  </a:txBody>
                  <a:tcPr marL="50800" marR="50800" marT="50800" marB="50800"/>
                </a:tc>
                <a:tc>
                  <a:txBody>
                    <a:bodyPr/>
                    <a:lstStyle/>
                    <a:p>
                      <a:pPr marL="0" marR="0" rtl="0" fontAlgn="t">
                        <a:buNone/>
                      </a:pPr>
                      <a:r>
                        <a:rPr lang="en-US" sz="2000" b="0">
                          <a:solidFill>
                            <a:schemeClr val="tx1"/>
                          </a:solidFill>
                          <a:effectLst/>
                          <a:latin typeface="Raleway" pitchFamily="2" charset="0"/>
                        </a:rPr>
                        <a:t>Clean Air Day (SDCW)</a:t>
                      </a:r>
                    </a:p>
                  </a:txBody>
                  <a:tcPr marL="50800" marR="50800" marT="50800" marB="50800"/>
                </a:tc>
                <a:tc>
                  <a:txBody>
                    <a:bodyPr/>
                    <a:lstStyle/>
                    <a:p>
                      <a:pPr marL="0" marR="0" rtl="0" fontAlgn="t">
                        <a:buNone/>
                      </a:pPr>
                      <a:r>
                        <a:rPr lang="en-US" sz="2000" b="0">
                          <a:solidFill>
                            <a:schemeClr val="tx1"/>
                          </a:solidFill>
                          <a:effectLst/>
                          <a:latin typeface="Raleway" pitchFamily="2" charset="0"/>
                        </a:rPr>
                        <a:t>San Diego</a:t>
                      </a:r>
                    </a:p>
                  </a:txBody>
                  <a:tcPr marL="50800" marR="50800" marT="50800" marB="50800"/>
                </a:tc>
                <a:extLst>
                  <a:ext uri="{0D108BD9-81ED-4DB2-BD59-A6C34878D82A}">
                    <a16:rowId xmlns:a16="http://schemas.microsoft.com/office/drawing/2014/main" val="1025644045"/>
                  </a:ext>
                </a:extLst>
              </a:tr>
              <a:tr h="464086">
                <a:tc>
                  <a:txBody>
                    <a:bodyPr/>
                    <a:lstStyle/>
                    <a:p>
                      <a:pPr marL="0" marR="0" rtl="0" fontAlgn="t">
                        <a:buNone/>
                      </a:pPr>
                      <a:r>
                        <a:rPr lang="en-US" sz="2000" b="0">
                          <a:solidFill>
                            <a:schemeClr val="tx1"/>
                          </a:solidFill>
                          <a:effectLst/>
                          <a:latin typeface="Raleway" pitchFamily="2" charset="0"/>
                        </a:rPr>
                        <a:t>October 8, 2026</a:t>
                      </a:r>
                    </a:p>
                  </a:txBody>
                  <a:tcPr marL="50800" marR="50800" marT="50800" marB="50800"/>
                </a:tc>
                <a:tc>
                  <a:txBody>
                    <a:bodyPr/>
                    <a:lstStyle/>
                    <a:p>
                      <a:pPr marL="0" marR="0" rtl="0" fontAlgn="t">
                        <a:buNone/>
                      </a:pPr>
                      <a:r>
                        <a:rPr lang="en-US" sz="2000" b="0">
                          <a:solidFill>
                            <a:schemeClr val="tx1"/>
                          </a:solidFill>
                          <a:effectLst/>
                          <a:latin typeface="Raleway" pitchFamily="2" charset="0"/>
                        </a:rPr>
                        <a:t>Solana Beach School District Board Meeting</a:t>
                      </a:r>
                    </a:p>
                  </a:txBody>
                  <a:tcPr marL="50800" marR="50800" marT="50800" marB="50800"/>
                </a:tc>
                <a:tc>
                  <a:txBody>
                    <a:bodyPr/>
                    <a:lstStyle/>
                    <a:p>
                      <a:pPr marL="0" marR="0" rtl="0" fontAlgn="t">
                        <a:buNone/>
                      </a:pPr>
                      <a:r>
                        <a:rPr lang="en-US" sz="2000" b="0">
                          <a:solidFill>
                            <a:schemeClr val="tx1"/>
                          </a:solidFill>
                          <a:effectLst/>
                          <a:latin typeface="Raleway" pitchFamily="2" charset="0"/>
                        </a:rPr>
                        <a:t>Solana Beach</a:t>
                      </a:r>
                    </a:p>
                  </a:txBody>
                  <a:tcPr marL="50800" marR="50800" marT="50800" marB="50800"/>
                </a:tc>
                <a:extLst>
                  <a:ext uri="{0D108BD9-81ED-4DB2-BD59-A6C34878D82A}">
                    <a16:rowId xmlns:a16="http://schemas.microsoft.com/office/drawing/2014/main" val="419947466"/>
                  </a:ext>
                </a:extLst>
              </a:tr>
              <a:tr h="464086">
                <a:tc>
                  <a:txBody>
                    <a:bodyPr/>
                    <a:lstStyle/>
                    <a:p>
                      <a:pPr marL="0" marR="0" rtl="0" fontAlgn="t">
                        <a:buNone/>
                      </a:pPr>
                      <a:r>
                        <a:rPr lang="en-US" sz="2000" b="0">
                          <a:solidFill>
                            <a:schemeClr val="tx1"/>
                          </a:solidFill>
                          <a:effectLst/>
                          <a:latin typeface="Raleway" pitchFamily="2" charset="0"/>
                        </a:rPr>
                        <a:t>October 11, 2026</a:t>
                      </a:r>
                    </a:p>
                  </a:txBody>
                  <a:tcPr marL="50800" marR="50800" marT="50800" marB="50800"/>
                </a:tc>
                <a:tc>
                  <a:txBody>
                    <a:bodyPr/>
                    <a:lstStyle/>
                    <a:p>
                      <a:pPr marL="0" marR="0" rtl="0" fontAlgn="t">
                        <a:buNone/>
                      </a:pPr>
                      <a:r>
                        <a:rPr lang="en-US" sz="2000" b="0">
                          <a:solidFill>
                            <a:schemeClr val="tx1"/>
                          </a:solidFill>
                          <a:effectLst/>
                          <a:latin typeface="Raleway" pitchFamily="2" charset="0"/>
                        </a:rPr>
                        <a:t>San Marcos Harvest Festival</a:t>
                      </a:r>
                    </a:p>
                  </a:txBody>
                  <a:tcPr marL="50800" marR="50800" marT="50800" marB="50800"/>
                </a:tc>
                <a:tc>
                  <a:txBody>
                    <a:bodyPr/>
                    <a:lstStyle/>
                    <a:p>
                      <a:pPr marL="0" marR="0" rtl="0" fontAlgn="t">
                        <a:buNone/>
                      </a:pPr>
                      <a:r>
                        <a:rPr lang="en-US" sz="2000" b="0">
                          <a:solidFill>
                            <a:schemeClr val="tx1"/>
                          </a:solidFill>
                          <a:effectLst/>
                          <a:latin typeface="Raleway" pitchFamily="2" charset="0"/>
                        </a:rPr>
                        <a:t>San Marcos</a:t>
                      </a:r>
                    </a:p>
                  </a:txBody>
                  <a:tcPr marL="50800" marR="50800" marT="50800" marB="50800"/>
                </a:tc>
                <a:extLst>
                  <a:ext uri="{0D108BD9-81ED-4DB2-BD59-A6C34878D82A}">
                    <a16:rowId xmlns:a16="http://schemas.microsoft.com/office/drawing/2014/main" val="2504580714"/>
                  </a:ext>
                </a:extLst>
              </a:tr>
              <a:tr h="486765">
                <a:tc>
                  <a:txBody>
                    <a:bodyPr/>
                    <a:lstStyle/>
                    <a:p>
                      <a:pPr marL="0" marR="0" rtl="0" fontAlgn="t">
                        <a:buNone/>
                      </a:pPr>
                      <a:r>
                        <a:rPr lang="en-US" sz="2000" b="0">
                          <a:solidFill>
                            <a:schemeClr val="tx1"/>
                          </a:solidFill>
                          <a:effectLst/>
                          <a:latin typeface="Raleway" pitchFamily="2" charset="0"/>
                        </a:rPr>
                        <a:t>October 17, 2026</a:t>
                      </a:r>
                    </a:p>
                  </a:txBody>
                  <a:tcPr marL="50800" marR="50800" marT="50800" marB="50800"/>
                </a:tc>
                <a:tc>
                  <a:txBody>
                    <a:bodyPr/>
                    <a:lstStyle/>
                    <a:p>
                      <a:pPr marL="0" marR="0" rtl="0" fontAlgn="t">
                        <a:buNone/>
                      </a:pPr>
                      <a:r>
                        <a:rPr lang="en-US" sz="2000" b="0">
                          <a:solidFill>
                            <a:schemeClr val="tx1"/>
                          </a:solidFill>
                          <a:effectLst/>
                          <a:latin typeface="Raleway" pitchFamily="2" charset="0"/>
                        </a:rPr>
                        <a:t>NAACP Freedom Fund Gala</a:t>
                      </a:r>
                    </a:p>
                  </a:txBody>
                  <a:tcPr marL="50800" marR="50800" marT="50800" marB="50800"/>
                </a:tc>
                <a:tc>
                  <a:txBody>
                    <a:bodyPr/>
                    <a:lstStyle/>
                    <a:p>
                      <a:pPr marL="0" marR="0" rtl="0" fontAlgn="t">
                        <a:buNone/>
                      </a:pPr>
                      <a:r>
                        <a:rPr lang="en-US" sz="2000" b="0">
                          <a:solidFill>
                            <a:schemeClr val="tx1"/>
                          </a:solidFill>
                          <a:effectLst/>
                          <a:latin typeface="Raleway" pitchFamily="2" charset="0"/>
                        </a:rPr>
                        <a:t>Carlsbad</a:t>
                      </a:r>
                    </a:p>
                  </a:txBody>
                  <a:tcPr marL="50800" marR="50800" marT="50800" marB="50800"/>
                </a:tc>
                <a:extLst>
                  <a:ext uri="{0D108BD9-81ED-4DB2-BD59-A6C34878D82A}">
                    <a16:rowId xmlns:a16="http://schemas.microsoft.com/office/drawing/2014/main" val="3697960818"/>
                  </a:ext>
                </a:extLst>
              </a:tr>
              <a:tr h="415392">
                <a:tc>
                  <a:txBody>
                    <a:bodyPr/>
                    <a:lstStyle/>
                    <a:p>
                      <a:pPr marL="0" marR="0" rtl="0" fontAlgn="t">
                        <a:buNone/>
                      </a:pPr>
                      <a:r>
                        <a:rPr lang="en-US" sz="2000" b="0">
                          <a:solidFill>
                            <a:schemeClr val="tx1"/>
                          </a:solidFill>
                          <a:effectLst/>
                          <a:latin typeface="Raleway" pitchFamily="2" charset="0"/>
                        </a:rPr>
                        <a:t>October 25, 2026</a:t>
                      </a:r>
                    </a:p>
                  </a:txBody>
                  <a:tcPr marL="50800" marR="50800" marT="50800" marB="50800"/>
                </a:tc>
                <a:tc>
                  <a:txBody>
                    <a:bodyPr/>
                    <a:lstStyle/>
                    <a:p>
                      <a:pPr marL="0" marR="0" rtl="0" fontAlgn="t">
                        <a:buNone/>
                      </a:pPr>
                      <a:r>
                        <a:rPr lang="en-US" sz="2000" b="0">
                          <a:solidFill>
                            <a:schemeClr val="tx1"/>
                          </a:solidFill>
                          <a:effectLst/>
                          <a:latin typeface="Raleway" pitchFamily="2" charset="0"/>
                        </a:rPr>
                        <a:t>APPA Customer Connections Conference</a:t>
                      </a:r>
                    </a:p>
                  </a:txBody>
                  <a:tcPr marL="50800" marR="50800" marT="50800" marB="50800"/>
                </a:tc>
                <a:tc>
                  <a:txBody>
                    <a:bodyPr/>
                    <a:lstStyle/>
                    <a:p>
                      <a:pPr marL="0" marR="0" rtl="0" fontAlgn="t">
                        <a:buNone/>
                      </a:pPr>
                      <a:r>
                        <a:rPr lang="en-US" sz="2000" b="0">
                          <a:solidFill>
                            <a:schemeClr val="tx1"/>
                          </a:solidFill>
                          <a:effectLst/>
                          <a:latin typeface="Raleway" pitchFamily="2" charset="0"/>
                        </a:rPr>
                        <a:t>Nashville</a:t>
                      </a:r>
                    </a:p>
                  </a:txBody>
                  <a:tcPr marL="50800" marR="50800" marT="50800" marB="50800"/>
                </a:tc>
                <a:extLst>
                  <a:ext uri="{0D108BD9-81ED-4DB2-BD59-A6C34878D82A}">
                    <a16:rowId xmlns:a16="http://schemas.microsoft.com/office/drawing/2014/main" val="3338395120"/>
                  </a:ext>
                </a:extLst>
              </a:tr>
            </a:tbl>
          </a:graphicData>
        </a:graphic>
      </p:graphicFrame>
    </p:spTree>
    <p:extLst>
      <p:ext uri="{BB962C8B-B14F-4D97-AF65-F5344CB8AC3E}">
        <p14:creationId xmlns:p14="http://schemas.microsoft.com/office/powerpoint/2010/main" val="2320825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F2040-42FC-5FFE-0FD4-0949E1A9D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DD77EC-278A-530A-F143-F4E963315853}"/>
              </a:ext>
            </a:extLst>
          </p:cNvPr>
          <p:cNvSpPr>
            <a:spLocks noGrp="1"/>
          </p:cNvSpPr>
          <p:nvPr>
            <p:ph type="title"/>
          </p:nvPr>
        </p:nvSpPr>
        <p:spPr/>
        <p:txBody>
          <a:bodyPr/>
          <a:lstStyle/>
          <a:p>
            <a:r>
              <a:rPr lang="en-US">
                <a:latin typeface="Raleway SemiBold"/>
              </a:rPr>
              <a:t>Rate Relief Credit </a:t>
            </a:r>
            <a:r>
              <a:rPr lang="en-US" err="1">
                <a:latin typeface="Raleway SemiBold"/>
              </a:rPr>
              <a:t>Opt</a:t>
            </a:r>
            <a:r>
              <a:rPr lang="en-US">
                <a:latin typeface="Raleway SemiBold"/>
              </a:rPr>
              <a:t>-Downs</a:t>
            </a:r>
          </a:p>
        </p:txBody>
      </p:sp>
      <p:graphicFrame>
        <p:nvGraphicFramePr>
          <p:cNvPr id="7" name="Content Placeholder 6">
            <a:extLst>
              <a:ext uri="{FF2B5EF4-FFF2-40B4-BE49-F238E27FC236}">
                <a16:creationId xmlns:a16="http://schemas.microsoft.com/office/drawing/2014/main" id="{CA7E1FE8-D71C-217F-78BE-642435160204}"/>
              </a:ext>
            </a:extLst>
          </p:cNvPr>
          <p:cNvGraphicFramePr>
            <a:graphicFrameLocks noGrp="1"/>
          </p:cNvGraphicFramePr>
          <p:nvPr>
            <p:ph idx="1"/>
            <p:extLst>
              <p:ext uri="{D42A27DB-BD31-4B8C-83A1-F6EECF244321}">
                <p14:modId xmlns:p14="http://schemas.microsoft.com/office/powerpoint/2010/main" val="432779566"/>
              </p:ext>
            </p:extLst>
          </p:nvPr>
        </p:nvGraphicFramePr>
        <p:xfrm>
          <a:off x="1563624" y="1929209"/>
          <a:ext cx="8891818" cy="2902761"/>
        </p:xfrm>
        <a:graphic>
          <a:graphicData uri="http://schemas.openxmlformats.org/drawingml/2006/table">
            <a:tbl>
              <a:tblPr firstRow="1" bandRow="1">
                <a:tableStyleId>{5C22544A-7EE6-4342-B048-85BDC9FD1C3A}</a:tableStyleId>
              </a:tblPr>
              <a:tblGrid>
                <a:gridCol w="2120643">
                  <a:extLst>
                    <a:ext uri="{9D8B030D-6E8A-4147-A177-3AD203B41FA5}">
                      <a16:colId xmlns:a16="http://schemas.microsoft.com/office/drawing/2014/main" val="3925571696"/>
                    </a:ext>
                  </a:extLst>
                </a:gridCol>
                <a:gridCol w="2268675">
                  <a:extLst>
                    <a:ext uri="{9D8B030D-6E8A-4147-A177-3AD203B41FA5}">
                      <a16:colId xmlns:a16="http://schemas.microsoft.com/office/drawing/2014/main" val="607469211"/>
                    </a:ext>
                  </a:extLst>
                </a:gridCol>
                <a:gridCol w="2251250">
                  <a:extLst>
                    <a:ext uri="{9D8B030D-6E8A-4147-A177-3AD203B41FA5}">
                      <a16:colId xmlns:a16="http://schemas.microsoft.com/office/drawing/2014/main" val="3383047831"/>
                    </a:ext>
                  </a:extLst>
                </a:gridCol>
                <a:gridCol w="2251250">
                  <a:extLst>
                    <a:ext uri="{9D8B030D-6E8A-4147-A177-3AD203B41FA5}">
                      <a16:colId xmlns:a16="http://schemas.microsoft.com/office/drawing/2014/main" val="247160613"/>
                    </a:ext>
                  </a:extLst>
                </a:gridCol>
              </a:tblGrid>
              <a:tr h="322529">
                <a:tc>
                  <a:txBody>
                    <a:bodyPr/>
                    <a:lstStyle/>
                    <a:p>
                      <a:pPr marL="0" marR="0" algn="ctr">
                        <a:lnSpc>
                          <a:spcPct val="107000"/>
                        </a:lnSpc>
                        <a:spcAft>
                          <a:spcPts val="800"/>
                        </a:spcAft>
                        <a:buNone/>
                      </a:pPr>
                      <a:r>
                        <a:rPr lang="en-US" sz="1800">
                          <a:effectLst/>
                          <a:latin typeface="Raleway" pitchFamily="2" charset="0"/>
                        </a:rPr>
                        <a:t>Member City</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a:effectLst/>
                          <a:latin typeface="Raleway" pitchFamily="2" charset="0"/>
                          <a:ea typeface="Calibri" panose="020F0502020204030204" pitchFamily="34" charset="0"/>
                          <a:cs typeface="Times New Roman" panose="02020603050405020304" pitchFamily="18" charset="0"/>
                        </a:rPr>
                        <a:t>Commercial</a:t>
                      </a: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ea typeface="Calibri" panose="020F0502020204030204" pitchFamily="34" charset="0"/>
                          <a:cs typeface="Times New Roman" panose="02020603050405020304" pitchFamily="18" charset="0"/>
                        </a:rPr>
                        <a:t>Residential</a:t>
                      </a:r>
                    </a:p>
                  </a:txBody>
                  <a:tcPr marL="68580" marR="68580" marT="0" marB="0" anchor="ctr"/>
                </a:tc>
                <a:tc>
                  <a:txBody>
                    <a:bodyPr/>
                    <a:lstStyle/>
                    <a:p>
                      <a:pPr marL="0" marR="0" algn="ctr">
                        <a:lnSpc>
                          <a:spcPct val="107000"/>
                        </a:lnSpc>
                        <a:spcAft>
                          <a:spcPts val="800"/>
                        </a:spcAft>
                        <a:buNone/>
                      </a:pPr>
                      <a:r>
                        <a:rPr lang="en-US" sz="1800">
                          <a:effectLst/>
                          <a:latin typeface="Raleway" pitchFamily="2" charset="0"/>
                          <a:ea typeface="Calibri" panose="020F0502020204030204" pitchFamily="34" charset="0"/>
                          <a:cs typeface="Times New Roman" panose="02020603050405020304" pitchFamily="18" charset="0"/>
                        </a:rPr>
                        <a:t>Total</a:t>
                      </a:r>
                    </a:p>
                  </a:txBody>
                  <a:tcPr marL="68580" marR="68580" marT="0" marB="0" anchor="ctr"/>
                </a:tc>
                <a:extLst>
                  <a:ext uri="{0D108BD9-81ED-4DB2-BD59-A6C34878D82A}">
                    <a16:rowId xmlns:a16="http://schemas.microsoft.com/office/drawing/2014/main" val="2806732965"/>
                  </a:ext>
                </a:extLst>
              </a:tr>
              <a:tr h="322529">
                <a:tc>
                  <a:txBody>
                    <a:bodyPr/>
                    <a:lstStyle/>
                    <a:p>
                      <a:pPr marL="0" marR="0">
                        <a:lnSpc>
                          <a:spcPct val="107000"/>
                        </a:lnSpc>
                        <a:spcAft>
                          <a:spcPts val="800"/>
                        </a:spcAft>
                        <a:buNone/>
                      </a:pPr>
                      <a:r>
                        <a:rPr lang="en-US" sz="1800">
                          <a:effectLst/>
                          <a:latin typeface="Raleway" pitchFamily="2" charset="0"/>
                        </a:rPr>
                        <a:t>Carlsbad</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a:effectLst/>
                          <a:latin typeface="Raleway" pitchFamily="2" charset="0"/>
                        </a:rPr>
                        <a:t>4</a:t>
                      </a:r>
                    </a:p>
                  </a:txBody>
                  <a:tcPr marL="68580" marR="68580" marT="0" marB="0" anchor="ctr"/>
                </a:tc>
                <a:tc>
                  <a:txBody>
                    <a:bodyPr/>
                    <a:lstStyle/>
                    <a:p>
                      <a:pPr marL="0" marR="0" algn="ctr">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Times New Roman" panose="02020603050405020304" pitchFamily="18" charset="0"/>
                        </a:rPr>
                        <a:t>102</a:t>
                      </a:r>
                    </a:p>
                  </a:txBody>
                  <a:tcPr marL="68580" marR="68580" marT="0" marB="0" anchor="b"/>
                </a:tc>
                <a:tc>
                  <a:txBody>
                    <a:bodyPr/>
                    <a:lstStyle/>
                    <a:p>
                      <a:pPr marL="0" marR="0" algn="ctr">
                        <a:lnSpc>
                          <a:spcPct val="107000"/>
                        </a:lnSpc>
                        <a:spcAft>
                          <a:spcPts val="800"/>
                        </a:spcAft>
                        <a:buNone/>
                      </a:pPr>
                      <a:r>
                        <a:rPr lang="en-US" sz="1800">
                          <a:effectLst/>
                          <a:latin typeface="Raleway" pitchFamily="2" charset="0"/>
                        </a:rPr>
                        <a:t>106</a:t>
                      </a:r>
                    </a:p>
                  </a:txBody>
                  <a:tcPr marL="68580" marR="68580" marT="0" marB="0" anchor="ctr"/>
                </a:tc>
                <a:extLst>
                  <a:ext uri="{0D108BD9-81ED-4DB2-BD59-A6C34878D82A}">
                    <a16:rowId xmlns:a16="http://schemas.microsoft.com/office/drawing/2014/main" val="427179525"/>
                  </a:ext>
                </a:extLst>
              </a:tr>
              <a:tr h="322529">
                <a:tc>
                  <a:txBody>
                    <a:bodyPr/>
                    <a:lstStyle/>
                    <a:p>
                      <a:pPr marL="0" marR="0">
                        <a:lnSpc>
                          <a:spcPct val="107000"/>
                        </a:lnSpc>
                        <a:spcAft>
                          <a:spcPts val="800"/>
                        </a:spcAft>
                        <a:buNone/>
                      </a:pPr>
                      <a:r>
                        <a:rPr lang="en-US" sz="1800">
                          <a:effectLst/>
                          <a:latin typeface="Raleway" pitchFamily="2" charset="0"/>
                        </a:rPr>
                        <a:t>Del Mar</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a:effectLst/>
                          <a:latin typeface="Raleway" pitchFamily="2" charset="0"/>
                          <a:ea typeface="Calibri" panose="020F0502020204030204" pitchFamily="34" charset="0"/>
                          <a:cs typeface="Times New Roman" panose="02020603050405020304" pitchFamily="18" charset="0"/>
                        </a:rPr>
                        <a:t>0</a:t>
                      </a:r>
                    </a:p>
                  </a:txBody>
                  <a:tcPr marL="68580" marR="68580" marT="0" marB="0" anchor="ctr"/>
                </a:tc>
                <a:tc>
                  <a:txBody>
                    <a:bodyPr/>
                    <a:lstStyle/>
                    <a:p>
                      <a:pPr marL="0" marR="0" algn="ctr">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Times New Roman" panose="02020603050405020304" pitchFamily="18" charset="0"/>
                        </a:rPr>
                        <a:t>4</a:t>
                      </a: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Calibri" panose="020F0502020204030204" pitchFamily="34" charset="0"/>
                          <a:cs typeface="Times New Roman" panose="02020603050405020304" pitchFamily="18" charset="0"/>
                        </a:rPr>
                        <a:t>4</a:t>
                      </a:r>
                    </a:p>
                  </a:txBody>
                  <a:tcPr marL="68580" marR="68580" marT="0" marB="0" anchor="ctr"/>
                </a:tc>
                <a:extLst>
                  <a:ext uri="{0D108BD9-81ED-4DB2-BD59-A6C34878D82A}">
                    <a16:rowId xmlns:a16="http://schemas.microsoft.com/office/drawing/2014/main" val="813771237"/>
                  </a:ext>
                </a:extLst>
              </a:tr>
              <a:tr h="322529">
                <a:tc>
                  <a:txBody>
                    <a:bodyPr/>
                    <a:lstStyle/>
                    <a:p>
                      <a:pPr marL="0" marR="0">
                        <a:lnSpc>
                          <a:spcPct val="107000"/>
                        </a:lnSpc>
                        <a:spcAft>
                          <a:spcPts val="800"/>
                        </a:spcAft>
                        <a:buNone/>
                      </a:pPr>
                      <a:r>
                        <a:rPr lang="en-US" sz="1800">
                          <a:effectLst/>
                          <a:latin typeface="Raleway" pitchFamily="2" charset="0"/>
                        </a:rPr>
                        <a:t>Escondido</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a:effectLst/>
                          <a:latin typeface="Raleway" pitchFamily="2" charset="0"/>
                          <a:ea typeface="Calibri" panose="020F0502020204030204" pitchFamily="34" charset="0"/>
                          <a:cs typeface="Times New Roman" panose="02020603050405020304" pitchFamily="18" charset="0"/>
                        </a:rPr>
                        <a:t>4</a:t>
                      </a:r>
                    </a:p>
                  </a:txBody>
                  <a:tcPr marL="68580" marR="68580" marT="0" marB="0" anchor="ctr"/>
                </a:tc>
                <a:tc>
                  <a:txBody>
                    <a:bodyPr/>
                    <a:lstStyle/>
                    <a:p>
                      <a:pPr marL="0" marR="0" algn="ctr">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Times New Roman" panose="02020603050405020304" pitchFamily="18" charset="0"/>
                        </a:rPr>
                        <a:t>110</a:t>
                      </a: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Calibri" panose="020F0502020204030204" pitchFamily="34" charset="0"/>
                          <a:cs typeface="Times New Roman" panose="02020603050405020304" pitchFamily="18" charset="0"/>
                        </a:rPr>
                        <a:t>114</a:t>
                      </a:r>
                    </a:p>
                  </a:txBody>
                  <a:tcPr marL="68580" marR="68580" marT="0" marB="0" anchor="ctr"/>
                </a:tc>
                <a:extLst>
                  <a:ext uri="{0D108BD9-81ED-4DB2-BD59-A6C34878D82A}">
                    <a16:rowId xmlns:a16="http://schemas.microsoft.com/office/drawing/2014/main" val="3090374467"/>
                  </a:ext>
                </a:extLst>
              </a:tr>
              <a:tr h="322529">
                <a:tc>
                  <a:txBody>
                    <a:bodyPr/>
                    <a:lstStyle/>
                    <a:p>
                      <a:pPr marL="0" marR="0">
                        <a:lnSpc>
                          <a:spcPct val="107000"/>
                        </a:lnSpc>
                        <a:spcAft>
                          <a:spcPts val="800"/>
                        </a:spcAft>
                        <a:buNone/>
                      </a:pPr>
                      <a:r>
                        <a:rPr lang="en-US" sz="1800">
                          <a:effectLst/>
                          <a:latin typeface="Raleway" pitchFamily="2" charset="0"/>
                        </a:rPr>
                        <a:t>Oceanside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a:effectLst/>
                          <a:latin typeface="Raleway" pitchFamily="2" charset="0"/>
                        </a:rPr>
                        <a:t>7</a:t>
                      </a:r>
                    </a:p>
                  </a:txBody>
                  <a:tcPr marL="68580" marR="68580" marT="0" marB="0" anchor="ctr"/>
                </a:tc>
                <a:tc>
                  <a:txBody>
                    <a:bodyPr/>
                    <a:lstStyle/>
                    <a:p>
                      <a:pPr marL="0" marR="0" algn="ctr">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Times New Roman" panose="02020603050405020304" pitchFamily="18" charset="0"/>
                        </a:rPr>
                        <a:t>158</a:t>
                      </a:r>
                    </a:p>
                  </a:txBody>
                  <a:tcPr marL="68580" marR="68580" marT="0" marB="0" anchor="b"/>
                </a:tc>
                <a:tc>
                  <a:txBody>
                    <a:bodyPr/>
                    <a:lstStyle/>
                    <a:p>
                      <a:pPr marL="0" marR="0" algn="ctr">
                        <a:lnSpc>
                          <a:spcPct val="107000"/>
                        </a:lnSpc>
                        <a:spcAft>
                          <a:spcPts val="800"/>
                        </a:spcAft>
                        <a:buNone/>
                      </a:pPr>
                      <a:r>
                        <a:rPr lang="en-US" sz="1800">
                          <a:effectLst/>
                          <a:latin typeface="Raleway" pitchFamily="2" charset="0"/>
                        </a:rPr>
                        <a:t>165</a:t>
                      </a:r>
                    </a:p>
                  </a:txBody>
                  <a:tcPr marL="68580" marR="68580" marT="0" marB="0" anchor="ctr"/>
                </a:tc>
                <a:extLst>
                  <a:ext uri="{0D108BD9-81ED-4DB2-BD59-A6C34878D82A}">
                    <a16:rowId xmlns:a16="http://schemas.microsoft.com/office/drawing/2014/main" val="3722247713"/>
                  </a:ext>
                </a:extLst>
              </a:tr>
              <a:tr h="322529">
                <a:tc>
                  <a:txBody>
                    <a:bodyPr/>
                    <a:lstStyle/>
                    <a:p>
                      <a:pPr marL="0" marR="0">
                        <a:lnSpc>
                          <a:spcPct val="107000"/>
                        </a:lnSpc>
                        <a:spcAft>
                          <a:spcPts val="800"/>
                        </a:spcAft>
                        <a:buNone/>
                      </a:pPr>
                      <a:r>
                        <a:rPr lang="en-US" sz="1800">
                          <a:effectLst/>
                          <a:latin typeface="Raleway" pitchFamily="2" charset="0"/>
                        </a:rPr>
                        <a:t>San Marcos</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a:effectLst/>
                          <a:latin typeface="Raleway" pitchFamily="2" charset="0"/>
                        </a:rPr>
                        <a:t>1</a:t>
                      </a:r>
                    </a:p>
                  </a:txBody>
                  <a:tcPr marL="68580" marR="68580" marT="0" marB="0" anchor="ctr"/>
                </a:tc>
                <a:tc>
                  <a:txBody>
                    <a:bodyPr/>
                    <a:lstStyle/>
                    <a:p>
                      <a:pPr marL="0" marR="0" algn="ctr">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Times New Roman" panose="02020603050405020304" pitchFamily="18" charset="0"/>
                        </a:rPr>
                        <a:t>93</a:t>
                      </a:r>
                    </a:p>
                  </a:txBody>
                  <a:tcPr marL="68580" marR="68580" marT="0" marB="0" anchor="b"/>
                </a:tc>
                <a:tc>
                  <a:txBody>
                    <a:bodyPr/>
                    <a:lstStyle/>
                    <a:p>
                      <a:pPr marL="0" marR="0" algn="ctr">
                        <a:lnSpc>
                          <a:spcPct val="107000"/>
                        </a:lnSpc>
                        <a:spcAft>
                          <a:spcPts val="800"/>
                        </a:spcAft>
                        <a:buNone/>
                      </a:pPr>
                      <a:r>
                        <a:rPr lang="en-US" sz="1800">
                          <a:effectLst/>
                          <a:latin typeface="Raleway" pitchFamily="2" charset="0"/>
                        </a:rPr>
                        <a:t>94</a:t>
                      </a:r>
                    </a:p>
                  </a:txBody>
                  <a:tcPr marL="68580" marR="68580" marT="0" marB="0" anchor="ctr"/>
                </a:tc>
                <a:extLst>
                  <a:ext uri="{0D108BD9-81ED-4DB2-BD59-A6C34878D82A}">
                    <a16:rowId xmlns:a16="http://schemas.microsoft.com/office/drawing/2014/main" val="4033672789"/>
                  </a:ext>
                </a:extLst>
              </a:tr>
              <a:tr h="322529">
                <a:tc>
                  <a:txBody>
                    <a:bodyPr/>
                    <a:lstStyle/>
                    <a:p>
                      <a:pPr marL="0" marR="0">
                        <a:lnSpc>
                          <a:spcPct val="107000"/>
                        </a:lnSpc>
                        <a:spcAft>
                          <a:spcPts val="800"/>
                        </a:spcAft>
                        <a:buNone/>
                      </a:pPr>
                      <a:r>
                        <a:rPr lang="en-US" sz="1800">
                          <a:effectLst/>
                          <a:latin typeface="Raleway" pitchFamily="2" charset="0"/>
                        </a:rPr>
                        <a:t>Solana Beach</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a:effectLst/>
                          <a:latin typeface="Raleway" pitchFamily="2" charset="0"/>
                          <a:ea typeface="Calibri" panose="020F0502020204030204" pitchFamily="34" charset="0"/>
                          <a:cs typeface="Times New Roman" panose="02020603050405020304" pitchFamily="18" charset="0"/>
                        </a:rPr>
                        <a:t>0</a:t>
                      </a:r>
                    </a:p>
                  </a:txBody>
                  <a:tcPr marL="68580" marR="68580" marT="0" marB="0" anchor="ctr"/>
                </a:tc>
                <a:tc>
                  <a:txBody>
                    <a:bodyPr/>
                    <a:lstStyle/>
                    <a:p>
                      <a:pPr marL="0" marR="0" algn="ctr">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Times New Roman" panose="02020603050405020304" pitchFamily="18" charset="0"/>
                        </a:rPr>
                        <a:t>12</a:t>
                      </a:r>
                    </a:p>
                  </a:txBody>
                  <a:tcPr marL="68580" marR="68580" marT="0" marB="0" anchor="b"/>
                </a:tc>
                <a:tc>
                  <a:txBody>
                    <a:bodyPr/>
                    <a:lstStyle/>
                    <a:p>
                      <a:pPr marL="0" marR="0" algn="ctr">
                        <a:lnSpc>
                          <a:spcPct val="107000"/>
                        </a:lnSpc>
                        <a:spcAft>
                          <a:spcPts val="800"/>
                        </a:spcAft>
                        <a:buNone/>
                      </a:pPr>
                      <a:r>
                        <a:rPr lang="en-US" sz="1800">
                          <a:effectLst/>
                          <a:latin typeface="Raleway" pitchFamily="2" charset="0"/>
                          <a:ea typeface="Calibri" panose="020F0502020204030204" pitchFamily="34" charset="0"/>
                          <a:cs typeface="Times New Roman" panose="02020603050405020304" pitchFamily="18" charset="0"/>
                        </a:rPr>
                        <a:t>12</a:t>
                      </a:r>
                    </a:p>
                  </a:txBody>
                  <a:tcPr marL="68580" marR="68580" marT="0" marB="0" anchor="ctr"/>
                </a:tc>
                <a:extLst>
                  <a:ext uri="{0D108BD9-81ED-4DB2-BD59-A6C34878D82A}">
                    <a16:rowId xmlns:a16="http://schemas.microsoft.com/office/drawing/2014/main" val="4124133176"/>
                  </a:ext>
                </a:extLst>
              </a:tr>
              <a:tr h="322529">
                <a:tc>
                  <a:txBody>
                    <a:bodyPr/>
                    <a:lstStyle/>
                    <a:p>
                      <a:pPr marL="0" marR="0">
                        <a:lnSpc>
                          <a:spcPct val="107000"/>
                        </a:lnSpc>
                        <a:spcAft>
                          <a:spcPts val="800"/>
                        </a:spcAft>
                        <a:buNone/>
                      </a:pPr>
                      <a:r>
                        <a:rPr lang="en-US" sz="1800">
                          <a:effectLst/>
                          <a:latin typeface="Raleway" pitchFamily="2" charset="0"/>
                        </a:rPr>
                        <a:t>Vista</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a:effectLst/>
                          <a:latin typeface="Raleway" pitchFamily="2" charset="0"/>
                        </a:rPr>
                        <a:t>3</a:t>
                      </a:r>
                    </a:p>
                  </a:txBody>
                  <a:tcPr marL="68580" marR="68580" marT="0" marB="0" anchor="ctr"/>
                </a:tc>
                <a:tc>
                  <a:txBody>
                    <a:bodyPr/>
                    <a:lstStyle/>
                    <a:p>
                      <a:pPr marL="0" marR="0" algn="ctr">
                        <a:lnSpc>
                          <a:spcPct val="107000"/>
                        </a:lnSpc>
                        <a:spcAft>
                          <a:spcPts val="800"/>
                        </a:spcAft>
                        <a:buNone/>
                      </a:pPr>
                      <a:r>
                        <a:rPr lang="en-US" sz="1800" b="0">
                          <a:solidFill>
                            <a:schemeClr val="tx1"/>
                          </a:solidFill>
                          <a:effectLst/>
                          <a:latin typeface="Raleway" pitchFamily="2" charset="0"/>
                          <a:ea typeface="Calibri" panose="020F0502020204030204" pitchFamily="34" charset="0"/>
                          <a:cs typeface="Times New Roman" panose="02020603050405020304" pitchFamily="18" charset="0"/>
                        </a:rPr>
                        <a:t>94</a:t>
                      </a:r>
                    </a:p>
                  </a:txBody>
                  <a:tcPr marL="68580" marR="68580" marT="0" marB="0" anchor="b"/>
                </a:tc>
                <a:tc>
                  <a:txBody>
                    <a:bodyPr/>
                    <a:lstStyle/>
                    <a:p>
                      <a:pPr marL="0" marR="0" algn="ctr">
                        <a:lnSpc>
                          <a:spcPct val="107000"/>
                        </a:lnSpc>
                        <a:spcAft>
                          <a:spcPts val="800"/>
                        </a:spcAft>
                        <a:buNone/>
                      </a:pPr>
                      <a:r>
                        <a:rPr lang="en-US" sz="1800">
                          <a:effectLst/>
                          <a:latin typeface="Raleway" pitchFamily="2" charset="0"/>
                        </a:rPr>
                        <a:t>97</a:t>
                      </a:r>
                    </a:p>
                  </a:txBody>
                  <a:tcPr marL="68580" marR="68580" marT="0" marB="0" anchor="ctr"/>
                </a:tc>
                <a:extLst>
                  <a:ext uri="{0D108BD9-81ED-4DB2-BD59-A6C34878D82A}">
                    <a16:rowId xmlns:a16="http://schemas.microsoft.com/office/drawing/2014/main" val="1551177765"/>
                  </a:ext>
                </a:extLst>
              </a:tr>
              <a:tr h="322529">
                <a:tc>
                  <a:txBody>
                    <a:bodyPr/>
                    <a:lstStyle/>
                    <a:p>
                      <a:pPr marL="0" marR="0" algn="r">
                        <a:lnSpc>
                          <a:spcPct val="107000"/>
                        </a:lnSpc>
                        <a:spcAft>
                          <a:spcPts val="800"/>
                        </a:spcAft>
                        <a:buNone/>
                      </a:pPr>
                      <a:r>
                        <a:rPr lang="en-US" sz="1800" b="1">
                          <a:effectLst/>
                          <a:latin typeface="Raleway" pitchFamily="2" charset="0"/>
                        </a:rPr>
                        <a:t>TOTAL </a:t>
                      </a:r>
                      <a:endParaRPr lang="en-US" sz="1800" b="1">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b="1">
                          <a:effectLst/>
                          <a:latin typeface="Raleway" pitchFamily="2" charset="0"/>
                        </a:rPr>
                        <a:t>19</a:t>
                      </a:r>
                    </a:p>
                  </a:txBody>
                  <a:tcPr marL="68580" marR="68580" marT="0" marB="0" anchor="ctr"/>
                </a:tc>
                <a:tc>
                  <a:txBody>
                    <a:bodyPr/>
                    <a:lstStyle/>
                    <a:p>
                      <a:pPr marL="0" marR="0" algn="ctr">
                        <a:lnSpc>
                          <a:spcPct val="107000"/>
                        </a:lnSpc>
                        <a:spcAft>
                          <a:spcPts val="800"/>
                        </a:spcAft>
                        <a:buNone/>
                      </a:pPr>
                      <a:r>
                        <a:rPr lang="en-US" sz="1800" b="1">
                          <a:effectLst/>
                          <a:latin typeface="Raleway" pitchFamily="2" charset="0"/>
                        </a:rPr>
                        <a:t>573</a:t>
                      </a:r>
                    </a:p>
                  </a:txBody>
                  <a:tcPr marL="68580" marR="68580" marT="0" marB="0" anchor="ctr"/>
                </a:tc>
                <a:tc>
                  <a:txBody>
                    <a:bodyPr/>
                    <a:lstStyle/>
                    <a:p>
                      <a:pPr marL="0" marR="0" algn="ctr">
                        <a:lnSpc>
                          <a:spcPct val="107000"/>
                        </a:lnSpc>
                        <a:spcAft>
                          <a:spcPts val="800"/>
                        </a:spcAft>
                        <a:buNone/>
                      </a:pPr>
                      <a:r>
                        <a:rPr lang="en-US" sz="1800" b="1">
                          <a:effectLst/>
                          <a:latin typeface="Raleway" pitchFamily="2" charset="0"/>
                        </a:rPr>
                        <a:t>592</a:t>
                      </a:r>
                    </a:p>
                  </a:txBody>
                  <a:tcPr marL="68580" marR="68580" marT="0" marB="0" anchor="ctr"/>
                </a:tc>
                <a:extLst>
                  <a:ext uri="{0D108BD9-81ED-4DB2-BD59-A6C34878D82A}">
                    <a16:rowId xmlns:a16="http://schemas.microsoft.com/office/drawing/2014/main" val="435595667"/>
                  </a:ext>
                </a:extLst>
              </a:tr>
            </a:tbl>
          </a:graphicData>
        </a:graphic>
      </p:graphicFrame>
      <p:sp>
        <p:nvSpPr>
          <p:cNvPr id="5" name="Slide Number Placeholder 4">
            <a:extLst>
              <a:ext uri="{FF2B5EF4-FFF2-40B4-BE49-F238E27FC236}">
                <a16:creationId xmlns:a16="http://schemas.microsoft.com/office/drawing/2014/main" id="{8240EBE0-BC75-991A-994A-D281D48F1945}"/>
              </a:ext>
            </a:extLst>
          </p:cNvPr>
          <p:cNvSpPr>
            <a:spLocks noGrp="1"/>
          </p:cNvSpPr>
          <p:nvPr>
            <p:ph type="sldNum" sz="quarter" idx="12"/>
          </p:nvPr>
        </p:nvSpPr>
        <p:spPr/>
        <p:txBody>
          <a:bodyPr/>
          <a:lstStyle/>
          <a:p>
            <a:fld id="{48204879-77F5-E246-8886-3B995DEECA2F}" type="slidenum">
              <a:rPr lang="en-US" smtClean="0"/>
              <a:pPr/>
              <a:t>10</a:t>
            </a:fld>
            <a:endParaRPr lang="en-US"/>
          </a:p>
        </p:txBody>
      </p:sp>
      <p:sp>
        <p:nvSpPr>
          <p:cNvPr id="4" name="TextBox 3">
            <a:extLst>
              <a:ext uri="{FF2B5EF4-FFF2-40B4-BE49-F238E27FC236}">
                <a16:creationId xmlns:a16="http://schemas.microsoft.com/office/drawing/2014/main" id="{C9742433-E99D-BDCE-1317-1FF273E58922}"/>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sp>
        <p:nvSpPr>
          <p:cNvPr id="6" name="TextBox 5">
            <a:extLst>
              <a:ext uri="{FF2B5EF4-FFF2-40B4-BE49-F238E27FC236}">
                <a16:creationId xmlns:a16="http://schemas.microsoft.com/office/drawing/2014/main" id="{816E0EAF-630D-E91E-B501-0D41DA93D892}"/>
              </a:ext>
            </a:extLst>
          </p:cNvPr>
          <p:cNvSpPr txBox="1"/>
          <p:nvPr/>
        </p:nvSpPr>
        <p:spPr>
          <a:xfrm>
            <a:off x="1190645" y="6581001"/>
            <a:ext cx="2259273" cy="276999"/>
          </a:xfrm>
          <a:prstGeom prst="rect">
            <a:avLst/>
          </a:prstGeom>
          <a:noFill/>
        </p:spPr>
        <p:txBody>
          <a:bodyPr wrap="none" lIns="91440" tIns="45720" rIns="91440" bIns="45720" rtlCol="0" anchor="t">
            <a:spAutoFit/>
          </a:bodyPr>
          <a:lstStyle/>
          <a:p>
            <a:r>
              <a:rPr lang="en-US" sz="1200" i="1"/>
              <a:t>Metrics as of September 3, 2026.</a:t>
            </a:r>
          </a:p>
        </p:txBody>
      </p:sp>
      <p:sp>
        <p:nvSpPr>
          <p:cNvPr id="9" name="TextBox 8">
            <a:extLst>
              <a:ext uri="{FF2B5EF4-FFF2-40B4-BE49-F238E27FC236}">
                <a16:creationId xmlns:a16="http://schemas.microsoft.com/office/drawing/2014/main" id="{F10978F1-F286-3A5D-3F17-33C6A83AB43B}"/>
              </a:ext>
            </a:extLst>
          </p:cNvPr>
          <p:cNvSpPr txBox="1"/>
          <p:nvPr/>
        </p:nvSpPr>
        <p:spPr>
          <a:xfrm>
            <a:off x="1563624" y="4904581"/>
            <a:ext cx="9902471" cy="1477328"/>
          </a:xfrm>
          <a:prstGeom prst="rect">
            <a:avLst/>
          </a:prstGeom>
          <a:noFill/>
        </p:spPr>
        <p:txBody>
          <a:bodyPr wrap="square" rtlCol="0">
            <a:spAutoFit/>
          </a:bodyPr>
          <a:lstStyle/>
          <a:p>
            <a:pPr marL="285750" indent="-285750">
              <a:buFont typeface="Arial" panose="020B0604020202020204" pitchFamily="34" charset="0"/>
              <a:buChar char="•"/>
            </a:pPr>
            <a:r>
              <a:rPr lang="en-US"/>
              <a:t>Percentage breakdown of customer opt-downs by method:</a:t>
            </a:r>
          </a:p>
          <a:p>
            <a:pPr marL="742950" lvl="1" indent="-285750">
              <a:buFont typeface="Arial" panose="020B0604020202020204" pitchFamily="34" charset="0"/>
              <a:buChar char="•"/>
            </a:pPr>
            <a:r>
              <a:rPr lang="en-US"/>
              <a:t>61% via Call Center</a:t>
            </a:r>
          </a:p>
          <a:p>
            <a:pPr marL="1200150" lvl="2" indent="-285750">
              <a:buFont typeface="Arial" panose="020B0604020202020204" pitchFamily="34" charset="0"/>
              <a:buChar char="•"/>
            </a:pPr>
            <a:r>
              <a:rPr lang="en-US"/>
              <a:t>Of the call center opt-downs, 49% specifically mentioned Rate Relief Credit as the reason</a:t>
            </a:r>
          </a:p>
          <a:p>
            <a:pPr marL="742950" lvl="1" indent="-285750">
              <a:buFont typeface="Arial" panose="020B0604020202020204" pitchFamily="34" charset="0"/>
              <a:buChar char="•"/>
            </a:pPr>
            <a:r>
              <a:rPr lang="en-US"/>
              <a:t>37% via self-service Web form</a:t>
            </a:r>
          </a:p>
          <a:p>
            <a:pPr marL="742950" lvl="1" indent="-285750">
              <a:buFont typeface="Arial" panose="020B0604020202020204" pitchFamily="34" charset="0"/>
              <a:buChar char="•"/>
            </a:pPr>
            <a:r>
              <a:rPr lang="en-US"/>
              <a:t>2% through self-service Interactive Voice Response (IVR)</a:t>
            </a:r>
          </a:p>
        </p:txBody>
      </p:sp>
    </p:spTree>
    <p:extLst>
      <p:ext uri="{BB962C8B-B14F-4D97-AF65-F5344CB8AC3E}">
        <p14:creationId xmlns:p14="http://schemas.microsoft.com/office/powerpoint/2010/main" val="3311162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97E28-3F40-0631-B953-BDA606F4EA0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F475EE-5894-E3CD-2683-9BA5A5B0A8BB}"/>
              </a:ext>
            </a:extLst>
          </p:cNvPr>
          <p:cNvSpPr>
            <a:spLocks noGrp="1"/>
          </p:cNvSpPr>
          <p:nvPr>
            <p:ph type="sldNum" sz="quarter" idx="12"/>
          </p:nvPr>
        </p:nvSpPr>
        <p:spPr/>
        <p:txBody>
          <a:bodyPr/>
          <a:lstStyle/>
          <a:p>
            <a:fld id="{48204879-77F5-E246-8886-3B995DEECA2F}" type="slidenum">
              <a:rPr lang="en-US" smtClean="0"/>
              <a:pPr/>
              <a:t>11</a:t>
            </a:fld>
            <a:endParaRPr lang="en-US"/>
          </a:p>
        </p:txBody>
      </p:sp>
      <p:sp>
        <p:nvSpPr>
          <p:cNvPr id="7" name="Title 6">
            <a:extLst>
              <a:ext uri="{FF2B5EF4-FFF2-40B4-BE49-F238E27FC236}">
                <a16:creationId xmlns:a16="http://schemas.microsoft.com/office/drawing/2014/main" id="{2366C2CD-7D5E-48E1-97A7-B931FBC8B841}"/>
              </a:ext>
            </a:extLst>
          </p:cNvPr>
          <p:cNvSpPr>
            <a:spLocks noGrp="1"/>
          </p:cNvSpPr>
          <p:nvPr>
            <p:ph type="title"/>
          </p:nvPr>
        </p:nvSpPr>
        <p:spPr>
          <a:xfrm>
            <a:off x="973395" y="495946"/>
            <a:ext cx="10390238" cy="1325563"/>
          </a:xfrm>
        </p:spPr>
        <p:txBody>
          <a:bodyPr/>
          <a:lstStyle/>
          <a:p>
            <a:r>
              <a:rPr lang="en-US">
                <a:latin typeface="Raleway SemiBold"/>
              </a:rPr>
              <a:t>Solar Plus and Battery Bonus Update</a:t>
            </a:r>
          </a:p>
        </p:txBody>
      </p:sp>
      <p:graphicFrame>
        <p:nvGraphicFramePr>
          <p:cNvPr id="2" name="Content Placeholder 1">
            <a:extLst>
              <a:ext uri="{FF2B5EF4-FFF2-40B4-BE49-F238E27FC236}">
                <a16:creationId xmlns:a16="http://schemas.microsoft.com/office/drawing/2014/main" id="{2922E471-7BD3-F989-E42D-83E2AB9D487B}"/>
              </a:ext>
            </a:extLst>
          </p:cNvPr>
          <p:cNvGraphicFramePr>
            <a:graphicFrameLocks noGrp="1"/>
          </p:cNvGraphicFramePr>
          <p:nvPr>
            <p:ph idx="1"/>
            <p:extLst>
              <p:ext uri="{D42A27DB-BD31-4B8C-83A1-F6EECF244321}">
                <p14:modId xmlns:p14="http://schemas.microsoft.com/office/powerpoint/2010/main" val="2205539427"/>
              </p:ext>
            </p:extLst>
          </p:nvPr>
        </p:nvGraphicFramePr>
        <p:xfrm>
          <a:off x="973395" y="1614006"/>
          <a:ext cx="9970595" cy="4903754"/>
        </p:xfrm>
        <a:graphic>
          <a:graphicData uri="http://schemas.openxmlformats.org/drawingml/2006/table">
            <a:tbl>
              <a:tblPr firstRow="1" bandRow="1">
                <a:tableStyleId>{5C22544A-7EE6-4342-B048-85BDC9FD1C3A}</a:tableStyleId>
              </a:tblPr>
              <a:tblGrid>
                <a:gridCol w="1372894">
                  <a:extLst>
                    <a:ext uri="{9D8B030D-6E8A-4147-A177-3AD203B41FA5}">
                      <a16:colId xmlns:a16="http://schemas.microsoft.com/office/drawing/2014/main" val="1048002989"/>
                    </a:ext>
                  </a:extLst>
                </a:gridCol>
                <a:gridCol w="809035">
                  <a:extLst>
                    <a:ext uri="{9D8B030D-6E8A-4147-A177-3AD203B41FA5}">
                      <a16:colId xmlns:a16="http://schemas.microsoft.com/office/drawing/2014/main" val="2325914118"/>
                    </a:ext>
                  </a:extLst>
                </a:gridCol>
                <a:gridCol w="1287887">
                  <a:extLst>
                    <a:ext uri="{9D8B030D-6E8A-4147-A177-3AD203B41FA5}">
                      <a16:colId xmlns:a16="http://schemas.microsoft.com/office/drawing/2014/main" val="2717302971"/>
                    </a:ext>
                  </a:extLst>
                </a:gridCol>
                <a:gridCol w="894869">
                  <a:extLst>
                    <a:ext uri="{9D8B030D-6E8A-4147-A177-3AD203B41FA5}">
                      <a16:colId xmlns:a16="http://schemas.microsoft.com/office/drawing/2014/main" val="638329949"/>
                    </a:ext>
                  </a:extLst>
                </a:gridCol>
                <a:gridCol w="1261636">
                  <a:extLst>
                    <a:ext uri="{9D8B030D-6E8A-4147-A177-3AD203B41FA5}">
                      <a16:colId xmlns:a16="http://schemas.microsoft.com/office/drawing/2014/main" val="2508623334"/>
                    </a:ext>
                  </a:extLst>
                </a:gridCol>
                <a:gridCol w="910501">
                  <a:extLst>
                    <a:ext uri="{9D8B030D-6E8A-4147-A177-3AD203B41FA5}">
                      <a16:colId xmlns:a16="http://schemas.microsoft.com/office/drawing/2014/main" val="3406293843"/>
                    </a:ext>
                  </a:extLst>
                </a:gridCol>
                <a:gridCol w="1261636">
                  <a:extLst>
                    <a:ext uri="{9D8B030D-6E8A-4147-A177-3AD203B41FA5}">
                      <a16:colId xmlns:a16="http://schemas.microsoft.com/office/drawing/2014/main" val="1323099949"/>
                    </a:ext>
                  </a:extLst>
                </a:gridCol>
                <a:gridCol w="910501">
                  <a:extLst>
                    <a:ext uri="{9D8B030D-6E8A-4147-A177-3AD203B41FA5}">
                      <a16:colId xmlns:a16="http://schemas.microsoft.com/office/drawing/2014/main" val="2918006069"/>
                    </a:ext>
                  </a:extLst>
                </a:gridCol>
                <a:gridCol w="1261636">
                  <a:extLst>
                    <a:ext uri="{9D8B030D-6E8A-4147-A177-3AD203B41FA5}">
                      <a16:colId xmlns:a16="http://schemas.microsoft.com/office/drawing/2014/main" val="1126247253"/>
                    </a:ext>
                  </a:extLst>
                </a:gridCol>
              </a:tblGrid>
              <a:tr h="634093">
                <a:tc>
                  <a:txBody>
                    <a:bodyPr/>
                    <a:lstStyle/>
                    <a:p>
                      <a:pPr marL="0" marR="0" algn="ctr">
                        <a:lnSpc>
                          <a:spcPct val="107000"/>
                        </a:lnSpc>
                        <a:spcAft>
                          <a:spcPts val="800"/>
                        </a:spcAft>
                        <a:buNone/>
                      </a:pPr>
                      <a:r>
                        <a:rPr lang="en-US" sz="1800" kern="1200">
                          <a:effectLst/>
                          <a:latin typeface="Raleway" pitchFamily="2" charset="0"/>
                        </a:rPr>
                        <a:t>Member City</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marL="0" marR="0" algn="ctr">
                        <a:lnSpc>
                          <a:spcPct val="107000"/>
                        </a:lnSpc>
                        <a:spcAft>
                          <a:spcPts val="800"/>
                        </a:spcAft>
                        <a:buNone/>
                      </a:pPr>
                      <a:r>
                        <a:rPr lang="en-US" sz="1800" kern="1200">
                          <a:effectLst/>
                          <a:latin typeface="Raleway" pitchFamily="2" charset="0"/>
                        </a:rPr>
                        <a:t>Solar Plus</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Aft>
                          <a:spcPts val="800"/>
                        </a:spcAft>
                        <a:buNone/>
                      </a:pPr>
                      <a:r>
                        <a:rPr lang="en-US" sz="1800" kern="1200">
                          <a:effectLst/>
                          <a:latin typeface="Raleway" pitchFamily="2" charset="0"/>
                        </a:rPr>
                        <a:t>Solar Plus Connect</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Aft>
                          <a:spcPts val="800"/>
                        </a:spcAft>
                        <a:buNone/>
                      </a:pPr>
                      <a:r>
                        <a:rPr lang="en-US" sz="1800" kern="1200">
                          <a:effectLst/>
                          <a:latin typeface="Raleway" pitchFamily="2" charset="0"/>
                        </a:rPr>
                        <a:t>Battery Bonus</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tc gridSpan="2">
                  <a:txBody>
                    <a:bodyPr/>
                    <a:lstStyle/>
                    <a:p>
                      <a:pPr marL="0" marR="0" algn="ctr">
                        <a:lnSpc>
                          <a:spcPct val="107000"/>
                        </a:lnSpc>
                        <a:spcAft>
                          <a:spcPts val="800"/>
                        </a:spcAft>
                        <a:buNone/>
                      </a:pPr>
                      <a:r>
                        <a:rPr lang="en-US" sz="1800" kern="1200">
                          <a:effectLst/>
                          <a:latin typeface="Raleway" pitchFamily="2" charset="0"/>
                        </a:rPr>
                        <a:t>Battery Bonus Connect</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916240099"/>
                  </a:ext>
                </a:extLst>
              </a:tr>
              <a:tr h="387187">
                <a:tc>
                  <a:txBody>
                    <a:bodyPr/>
                    <a:lstStyle/>
                    <a:p>
                      <a:pPr marL="0" marR="0">
                        <a:lnSpc>
                          <a:spcPct val="107000"/>
                        </a:lnSpc>
                        <a:spcAft>
                          <a:spcPts val="800"/>
                        </a:spcAft>
                        <a:buNone/>
                      </a:pPr>
                      <a:r>
                        <a:rPr lang="en-US" sz="1800" kern="1200">
                          <a:effectLst/>
                          <a:latin typeface="Raleway" pitchFamily="2" charset="0"/>
                        </a:rPr>
                        <a:t>Status</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kern="1200">
                          <a:effectLst/>
                          <a:latin typeface="Raleway" pitchFamily="2" charset="0"/>
                        </a:rPr>
                        <a:t>Active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kern="1200">
                          <a:effectLst/>
                          <a:latin typeface="Raleway" pitchFamily="2" charset="0"/>
                        </a:rPr>
                        <a:t>Complete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kern="1200">
                          <a:effectLst/>
                          <a:latin typeface="Raleway" pitchFamily="2" charset="0"/>
                        </a:rPr>
                        <a:t>Active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kern="1200">
                          <a:effectLst/>
                          <a:latin typeface="Raleway" pitchFamily="2" charset="0"/>
                        </a:rPr>
                        <a:t>Complete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kern="1200">
                          <a:effectLst/>
                          <a:latin typeface="Raleway" pitchFamily="2" charset="0"/>
                        </a:rPr>
                        <a:t>Active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kern="1200">
                          <a:effectLst/>
                          <a:latin typeface="Raleway" pitchFamily="2" charset="0"/>
                        </a:rPr>
                        <a:t>Complete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kern="1200">
                          <a:effectLst/>
                          <a:latin typeface="Raleway" pitchFamily="2" charset="0"/>
                        </a:rPr>
                        <a:t>Active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1800" kern="1200">
                          <a:effectLst/>
                          <a:latin typeface="Raleway" pitchFamily="2" charset="0"/>
                        </a:rPr>
                        <a:t>Complete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2315618"/>
                  </a:ext>
                </a:extLst>
              </a:tr>
              <a:tr h="384297">
                <a:tc>
                  <a:txBody>
                    <a:bodyPr/>
                    <a:lstStyle/>
                    <a:p>
                      <a:pPr marL="0" marR="0">
                        <a:lnSpc>
                          <a:spcPct val="106000"/>
                        </a:lnSpc>
                        <a:spcAft>
                          <a:spcPts val="800"/>
                        </a:spcAft>
                        <a:buNone/>
                      </a:pPr>
                      <a:r>
                        <a:rPr lang="en-US" sz="1800" kern="1200">
                          <a:effectLst/>
                          <a:latin typeface="Raleway" pitchFamily="2" charset="0"/>
                        </a:rPr>
                        <a:t>Carlsbad</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3</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3</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3</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3</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3</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7</a:t>
                      </a:r>
                      <a:endParaRPr lang="en-US" sz="1800" b="0">
                        <a:solidFill>
                          <a:schemeClr val="tx1"/>
                        </a:solidFill>
                        <a:effectLst/>
                        <a:latin typeface="Raleway"/>
                        <a:ea typeface="Calibri" panose="020F0502020204030204" pitchFamily="34" charset="0"/>
                        <a:cs typeface="Calibri"/>
                      </a:endParaRPr>
                    </a:p>
                  </a:txBody>
                  <a:tcPr marL="68580" marR="68580" marT="0" marB="0"/>
                </a:tc>
                <a:extLst>
                  <a:ext uri="{0D108BD9-81ED-4DB2-BD59-A6C34878D82A}">
                    <a16:rowId xmlns:a16="http://schemas.microsoft.com/office/drawing/2014/main" val="1427984522"/>
                  </a:ext>
                </a:extLst>
              </a:tr>
              <a:tr h="384297">
                <a:tc>
                  <a:txBody>
                    <a:bodyPr/>
                    <a:lstStyle/>
                    <a:p>
                      <a:pPr marL="0" marR="0">
                        <a:lnSpc>
                          <a:spcPct val="106000"/>
                        </a:lnSpc>
                        <a:spcAft>
                          <a:spcPts val="800"/>
                        </a:spcAft>
                        <a:buNone/>
                      </a:pPr>
                      <a:r>
                        <a:rPr lang="en-US" sz="1800" kern="1200">
                          <a:solidFill>
                            <a:schemeClr val="tx1"/>
                          </a:solidFill>
                          <a:effectLst/>
                          <a:latin typeface="Raleway" pitchFamily="2" charset="0"/>
                        </a:rPr>
                        <a:t>Del Mar</a:t>
                      </a:r>
                      <a:endParaRPr lang="en-US" sz="1800">
                        <a:solidFill>
                          <a:schemeClr val="tx1"/>
                        </a:solidFill>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1</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1</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extLst>
                  <a:ext uri="{0D108BD9-81ED-4DB2-BD59-A6C34878D82A}">
                    <a16:rowId xmlns:a16="http://schemas.microsoft.com/office/drawing/2014/main" val="15078303"/>
                  </a:ext>
                </a:extLst>
              </a:tr>
              <a:tr h="384297">
                <a:tc>
                  <a:txBody>
                    <a:bodyPr/>
                    <a:lstStyle/>
                    <a:p>
                      <a:pPr marL="0" marR="0">
                        <a:lnSpc>
                          <a:spcPct val="106000"/>
                        </a:lnSpc>
                        <a:spcAft>
                          <a:spcPts val="800"/>
                        </a:spcAft>
                        <a:buNone/>
                      </a:pPr>
                      <a:r>
                        <a:rPr lang="en-US" sz="1800" kern="1200">
                          <a:effectLst/>
                          <a:latin typeface="Raleway" pitchFamily="2" charset="0"/>
                        </a:rPr>
                        <a:t>Escondido</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10</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5</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13</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3</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9</a:t>
                      </a:r>
                      <a:endParaRPr lang="en-US" sz="1800" b="0">
                        <a:solidFill>
                          <a:schemeClr val="tx1"/>
                        </a:solidFill>
                        <a:effectLst/>
                        <a:latin typeface="Raleway"/>
                        <a:ea typeface="Calibri" panose="020F0502020204030204" pitchFamily="34" charset="0"/>
                        <a:cs typeface="Calibri"/>
                      </a:endParaRPr>
                    </a:p>
                  </a:txBody>
                  <a:tcPr marL="68580" marR="68580" marT="0" marB="0"/>
                </a:tc>
                <a:extLst>
                  <a:ext uri="{0D108BD9-81ED-4DB2-BD59-A6C34878D82A}">
                    <a16:rowId xmlns:a16="http://schemas.microsoft.com/office/drawing/2014/main" val="3059967877"/>
                  </a:ext>
                </a:extLst>
              </a:tr>
              <a:tr h="384297">
                <a:tc>
                  <a:txBody>
                    <a:bodyPr/>
                    <a:lstStyle/>
                    <a:p>
                      <a:pPr marL="0" marR="0">
                        <a:lnSpc>
                          <a:spcPct val="106000"/>
                        </a:lnSpc>
                        <a:spcAft>
                          <a:spcPts val="800"/>
                        </a:spcAft>
                        <a:buNone/>
                      </a:pPr>
                      <a:r>
                        <a:rPr lang="en-US" sz="1800" kern="1200">
                          <a:effectLst/>
                          <a:latin typeface="Raleway" pitchFamily="2" charset="0"/>
                        </a:rPr>
                        <a:t>Oceanside</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Calibri"/>
                          <a:cs typeface="Calibri"/>
                        </a:rPr>
                        <a:t>8</a:t>
                      </a: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6</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6</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3</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11</a:t>
                      </a:r>
                      <a:endParaRPr lang="en-US" sz="1800" b="0">
                        <a:solidFill>
                          <a:schemeClr val="tx1"/>
                        </a:solidFill>
                        <a:effectLst/>
                        <a:latin typeface="Raleway"/>
                        <a:ea typeface="Calibri" panose="020F0502020204030204" pitchFamily="34" charset="0"/>
                        <a:cs typeface="Calibri"/>
                      </a:endParaRPr>
                    </a:p>
                  </a:txBody>
                  <a:tcPr marL="68580" marR="68580" marT="0" marB="0"/>
                </a:tc>
                <a:extLst>
                  <a:ext uri="{0D108BD9-81ED-4DB2-BD59-A6C34878D82A}">
                    <a16:rowId xmlns:a16="http://schemas.microsoft.com/office/drawing/2014/main" val="2547501325"/>
                  </a:ext>
                </a:extLst>
              </a:tr>
              <a:tr h="384297">
                <a:tc>
                  <a:txBody>
                    <a:bodyPr/>
                    <a:lstStyle/>
                    <a:p>
                      <a:pPr marL="0" marR="0">
                        <a:lnSpc>
                          <a:spcPct val="106000"/>
                        </a:lnSpc>
                        <a:spcAft>
                          <a:spcPts val="800"/>
                        </a:spcAft>
                        <a:buNone/>
                      </a:pPr>
                      <a:r>
                        <a:rPr lang="en-US" sz="1800" kern="1200">
                          <a:effectLst/>
                          <a:latin typeface="Raleway" pitchFamily="2" charset="0"/>
                        </a:rPr>
                        <a:t>San Marcos</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Calibri"/>
                          <a:cs typeface="Calibri"/>
                        </a:rPr>
                        <a:t>3</a:t>
                      </a: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4</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3</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1</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1</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2</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6</a:t>
                      </a:r>
                      <a:endParaRPr lang="en-US" sz="1800" b="0">
                        <a:solidFill>
                          <a:schemeClr val="tx1"/>
                        </a:solidFill>
                        <a:effectLst/>
                        <a:latin typeface="Raleway"/>
                        <a:ea typeface="Calibri" panose="020F0502020204030204" pitchFamily="34" charset="0"/>
                        <a:cs typeface="Calibri"/>
                      </a:endParaRPr>
                    </a:p>
                  </a:txBody>
                  <a:tcPr marL="68580" marR="68580" marT="0" marB="0"/>
                </a:tc>
                <a:extLst>
                  <a:ext uri="{0D108BD9-81ED-4DB2-BD59-A6C34878D82A}">
                    <a16:rowId xmlns:a16="http://schemas.microsoft.com/office/drawing/2014/main" val="2077402380"/>
                  </a:ext>
                </a:extLst>
              </a:tr>
              <a:tr h="628832">
                <a:tc>
                  <a:txBody>
                    <a:bodyPr/>
                    <a:lstStyle/>
                    <a:p>
                      <a:pPr marL="0" marR="0">
                        <a:lnSpc>
                          <a:spcPct val="106000"/>
                        </a:lnSpc>
                        <a:spcAft>
                          <a:spcPts val="800"/>
                        </a:spcAft>
                        <a:buNone/>
                      </a:pPr>
                      <a:r>
                        <a:rPr lang="en-US" sz="1800" kern="1200">
                          <a:effectLst/>
                          <a:latin typeface="Raleway" pitchFamily="2" charset="0"/>
                        </a:rPr>
                        <a:t>Solana Beach</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1</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1</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1</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1</a:t>
                      </a:r>
                      <a:endParaRPr lang="en-US" sz="1800" b="0">
                        <a:solidFill>
                          <a:schemeClr val="tx1"/>
                        </a:solidFill>
                        <a:effectLst/>
                        <a:latin typeface="Raleway"/>
                        <a:ea typeface="Calibri" panose="020F0502020204030204" pitchFamily="34" charset="0"/>
                        <a:cs typeface="Calibri"/>
                      </a:endParaRPr>
                    </a:p>
                  </a:txBody>
                  <a:tcPr marL="68580" marR="68580" marT="0" marB="0"/>
                </a:tc>
                <a:extLst>
                  <a:ext uri="{0D108BD9-81ED-4DB2-BD59-A6C34878D82A}">
                    <a16:rowId xmlns:a16="http://schemas.microsoft.com/office/drawing/2014/main" val="3008106531"/>
                  </a:ext>
                </a:extLst>
              </a:tr>
              <a:tr h="384297">
                <a:tc>
                  <a:txBody>
                    <a:bodyPr/>
                    <a:lstStyle/>
                    <a:p>
                      <a:pPr marL="0" marR="0">
                        <a:lnSpc>
                          <a:spcPct val="106000"/>
                        </a:lnSpc>
                        <a:spcAft>
                          <a:spcPts val="800"/>
                        </a:spcAft>
                        <a:buNone/>
                      </a:pPr>
                      <a:r>
                        <a:rPr lang="en-US" sz="1800" kern="1200">
                          <a:effectLst/>
                          <a:latin typeface="Raleway" pitchFamily="2" charset="0"/>
                        </a:rPr>
                        <a:t>Vista</a:t>
                      </a:r>
                      <a:endParaRPr lang="en-US" sz="18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5</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2</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Calibri"/>
                          <a:cs typeface="Calibri"/>
                        </a:rPr>
                        <a:t>7</a:t>
                      </a:r>
                      <a:endParaRPr lang="en-US" sz="1800" b="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0</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1</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kern="1200">
                          <a:solidFill>
                            <a:schemeClr val="tx1"/>
                          </a:solidFill>
                          <a:effectLst/>
                          <a:latin typeface="Raleway"/>
                          <a:ea typeface="Times New Roman" panose="02020603050405020304" pitchFamily="18" charset="0"/>
                          <a:cs typeface="Calibri"/>
                        </a:rPr>
                        <a:t>1</a:t>
                      </a:r>
                      <a:endParaRPr lang="en-US" sz="1800" b="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Calibri"/>
                          <a:cs typeface="Calibri"/>
                        </a:rPr>
                        <a:t>3</a:t>
                      </a:r>
                    </a:p>
                  </a:txBody>
                  <a:tcPr marL="68580" marR="68580" marT="0" marB="0"/>
                </a:tc>
                <a:tc>
                  <a:txBody>
                    <a:bodyPr/>
                    <a:lstStyle/>
                    <a:p>
                      <a:pPr marL="0" marR="0" algn="ctr">
                        <a:lnSpc>
                          <a:spcPct val="106000"/>
                        </a:lnSpc>
                        <a:spcAft>
                          <a:spcPts val="800"/>
                        </a:spcAft>
                        <a:buNone/>
                      </a:pPr>
                      <a:r>
                        <a:rPr lang="en-US" sz="1800" b="0">
                          <a:solidFill>
                            <a:schemeClr val="tx1"/>
                          </a:solidFill>
                          <a:effectLst/>
                          <a:latin typeface="Raleway"/>
                          <a:ea typeface="Times New Roman" panose="02020603050405020304" pitchFamily="18" charset="0"/>
                          <a:cs typeface="Calibri"/>
                        </a:rPr>
                        <a:t>10</a:t>
                      </a:r>
                      <a:endParaRPr lang="en-US" sz="1800" b="0">
                        <a:solidFill>
                          <a:schemeClr val="tx1"/>
                        </a:solidFill>
                        <a:effectLst/>
                        <a:latin typeface="Raleway"/>
                        <a:ea typeface="Calibri" panose="020F0502020204030204" pitchFamily="34" charset="0"/>
                        <a:cs typeface="Calibri"/>
                      </a:endParaRPr>
                    </a:p>
                  </a:txBody>
                  <a:tcPr marL="68580" marR="68580" marT="0" marB="0"/>
                </a:tc>
                <a:extLst>
                  <a:ext uri="{0D108BD9-81ED-4DB2-BD59-A6C34878D82A}">
                    <a16:rowId xmlns:a16="http://schemas.microsoft.com/office/drawing/2014/main" val="4014591466"/>
                  </a:ext>
                </a:extLst>
              </a:tr>
              <a:tr h="384297">
                <a:tc>
                  <a:txBody>
                    <a:bodyPr/>
                    <a:lstStyle/>
                    <a:p>
                      <a:pPr marL="0" marR="0" algn="r">
                        <a:lnSpc>
                          <a:spcPct val="106000"/>
                        </a:lnSpc>
                        <a:spcAft>
                          <a:spcPts val="800"/>
                        </a:spcAft>
                        <a:buNone/>
                      </a:pPr>
                      <a:r>
                        <a:rPr lang="en-US" sz="1800" b="1" kern="1200">
                          <a:effectLst/>
                          <a:latin typeface="Raleway" pitchFamily="2" charset="0"/>
                        </a:rPr>
                        <a:t>TOTAL</a:t>
                      </a:r>
                      <a:endParaRPr lang="en-US" sz="1800" b="1">
                        <a:effectLst/>
                        <a:latin typeface="Raleway" pitchFamily="2"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6000"/>
                        </a:lnSpc>
                        <a:spcAft>
                          <a:spcPts val="800"/>
                        </a:spcAft>
                        <a:buNone/>
                      </a:pPr>
                      <a:r>
                        <a:rPr lang="en-US" sz="1800" b="1">
                          <a:solidFill>
                            <a:schemeClr val="tx1"/>
                          </a:solidFill>
                          <a:effectLst/>
                          <a:latin typeface="Raleway"/>
                          <a:ea typeface="Calibri"/>
                          <a:cs typeface="Calibri"/>
                        </a:rPr>
                        <a:t>29</a:t>
                      </a:r>
                      <a:endParaRPr lang="en-US" sz="180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kern="1200">
                          <a:solidFill>
                            <a:schemeClr val="tx1"/>
                          </a:solidFill>
                          <a:effectLst/>
                          <a:latin typeface="Raleway"/>
                          <a:ea typeface="Calibri"/>
                          <a:cs typeface="Calibri"/>
                        </a:rPr>
                        <a:t>2</a:t>
                      </a:r>
                      <a:r>
                        <a:rPr lang="en-US" sz="1800" b="1">
                          <a:solidFill>
                            <a:schemeClr val="tx1"/>
                          </a:solidFill>
                          <a:effectLst/>
                          <a:latin typeface="Raleway"/>
                          <a:ea typeface="Calibri"/>
                          <a:cs typeface="Calibri"/>
                        </a:rPr>
                        <a:t>1 </a:t>
                      </a:r>
                      <a:endParaRPr lang="en-US" sz="180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kern="1200">
                          <a:solidFill>
                            <a:schemeClr val="tx1"/>
                          </a:solidFill>
                          <a:effectLst/>
                          <a:latin typeface="Raleway"/>
                          <a:ea typeface="Calibri"/>
                          <a:cs typeface="Calibri"/>
                        </a:rPr>
                        <a:t>34</a:t>
                      </a:r>
                      <a:endParaRPr lang="en-US" sz="180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kern="1200">
                          <a:solidFill>
                            <a:schemeClr val="tx1"/>
                          </a:solidFill>
                          <a:effectLst/>
                          <a:latin typeface="Raleway"/>
                          <a:ea typeface="Calibri"/>
                          <a:cs typeface="Calibri"/>
                        </a:rPr>
                        <a:t>0</a:t>
                      </a:r>
                      <a:endParaRPr lang="en-US" sz="180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a:solidFill>
                            <a:schemeClr val="tx1"/>
                          </a:solidFill>
                          <a:effectLst/>
                          <a:latin typeface="Raleway"/>
                          <a:ea typeface="Times New Roman" panose="02020603050405020304" pitchFamily="18" charset="0"/>
                          <a:cs typeface="Calibri"/>
                        </a:rPr>
                        <a:t>2</a:t>
                      </a:r>
                      <a:endParaRPr lang="en-US" sz="1800">
                        <a:solidFill>
                          <a:schemeClr val="tx1"/>
                        </a:solidFill>
                        <a:effectLst/>
                        <a:latin typeface="Raleway"/>
                        <a:ea typeface="Calibri" panose="020F0502020204030204" pitchFamily="34" charset="0"/>
                        <a:cs typeface="Calibri"/>
                      </a:endParaRPr>
                    </a:p>
                  </a:txBody>
                  <a:tcPr marL="68580" marR="68580" marT="0" marB="0"/>
                </a:tc>
                <a:tc>
                  <a:txBody>
                    <a:bodyPr/>
                    <a:lstStyle/>
                    <a:p>
                      <a:pPr marL="0" marR="0" algn="ctr">
                        <a:lnSpc>
                          <a:spcPct val="106000"/>
                        </a:lnSpc>
                        <a:spcAft>
                          <a:spcPts val="800"/>
                        </a:spcAft>
                        <a:buNone/>
                      </a:pPr>
                      <a:r>
                        <a:rPr lang="en-US" sz="1800" b="1" kern="1200">
                          <a:solidFill>
                            <a:schemeClr val="tx1"/>
                          </a:solidFill>
                          <a:effectLst/>
                          <a:latin typeface="Raleway"/>
                          <a:ea typeface="Calibri"/>
                          <a:cs typeface="Calibri"/>
                        </a:rPr>
                        <a:t>5</a:t>
                      </a:r>
                      <a:endParaRPr lang="en-US" sz="180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kern="1200">
                          <a:solidFill>
                            <a:schemeClr val="tx1"/>
                          </a:solidFill>
                          <a:effectLst/>
                          <a:latin typeface="Raleway"/>
                          <a:ea typeface="Calibri"/>
                          <a:cs typeface="Calibri"/>
                        </a:rPr>
                        <a:t>1</a:t>
                      </a:r>
                      <a:r>
                        <a:rPr lang="en-US" sz="1800" b="1">
                          <a:solidFill>
                            <a:schemeClr val="tx1"/>
                          </a:solidFill>
                          <a:effectLst/>
                          <a:latin typeface="Raleway"/>
                          <a:ea typeface="Calibri"/>
                          <a:cs typeface="Calibri"/>
                        </a:rPr>
                        <a:t>6</a:t>
                      </a:r>
                      <a:endParaRPr lang="en-US" sz="1800">
                        <a:solidFill>
                          <a:schemeClr val="tx1"/>
                        </a:solidFill>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a:solidFill>
                            <a:schemeClr val="tx1"/>
                          </a:solidFill>
                          <a:effectLst/>
                          <a:latin typeface="Raleway"/>
                          <a:ea typeface="Times New Roman" panose="02020603050405020304" pitchFamily="18" charset="0"/>
                          <a:cs typeface="Calibri"/>
                        </a:rPr>
                        <a:t>44</a:t>
                      </a:r>
                      <a:endParaRPr lang="en-US" sz="1800">
                        <a:solidFill>
                          <a:schemeClr val="tx1"/>
                        </a:solidFill>
                        <a:effectLst/>
                        <a:latin typeface="Raleway"/>
                        <a:ea typeface="Calibri" panose="020F0502020204030204" pitchFamily="34" charset="0"/>
                        <a:cs typeface="Calibri"/>
                      </a:endParaRPr>
                    </a:p>
                  </a:txBody>
                  <a:tcPr marL="68580" marR="68580" marT="0" marB="0"/>
                </a:tc>
                <a:extLst>
                  <a:ext uri="{0D108BD9-81ED-4DB2-BD59-A6C34878D82A}">
                    <a16:rowId xmlns:a16="http://schemas.microsoft.com/office/drawing/2014/main" val="1427932495"/>
                  </a:ext>
                </a:extLst>
              </a:tr>
              <a:tr h="384297">
                <a:tc>
                  <a:txBody>
                    <a:bodyPr/>
                    <a:lstStyle/>
                    <a:p>
                      <a:pPr marL="0" marR="0" algn="r">
                        <a:lnSpc>
                          <a:spcPct val="106000"/>
                        </a:lnSpc>
                        <a:spcAft>
                          <a:spcPts val="800"/>
                        </a:spcAft>
                        <a:buNone/>
                      </a:pPr>
                      <a:r>
                        <a:rPr lang="en-US" sz="1800" b="1">
                          <a:effectLst/>
                          <a:latin typeface="Raleway" pitchFamily="2" charset="0"/>
                          <a:ea typeface="Calibri" panose="020F0502020204030204" pitchFamily="34" charset="0"/>
                          <a:cs typeface="Times New Roman" panose="02020603050405020304" pitchFamily="18" charset="0"/>
                        </a:rPr>
                        <a:t>MoM CHANGE</a:t>
                      </a:r>
                    </a:p>
                  </a:txBody>
                  <a:tcPr marL="68580" marR="68580" marT="0" marB="0" anchor="ctr"/>
                </a:tc>
                <a:tc>
                  <a:txBody>
                    <a:bodyPr/>
                    <a:lstStyle/>
                    <a:p>
                      <a:pPr marL="0" marR="0" algn="ctr">
                        <a:lnSpc>
                          <a:spcPct val="106000"/>
                        </a:lnSpc>
                        <a:spcAft>
                          <a:spcPts val="800"/>
                        </a:spcAft>
                        <a:buNone/>
                      </a:pPr>
                      <a:r>
                        <a:rPr lang="en-US" sz="1800" b="1">
                          <a:solidFill>
                            <a:srgbClr val="538135"/>
                          </a:solidFill>
                          <a:effectLst/>
                          <a:latin typeface="Raleway"/>
                          <a:ea typeface="Calibri"/>
                          <a:cs typeface="Calibri"/>
                        </a:rPr>
                        <a:t>+11</a:t>
                      </a:r>
                      <a:endParaRPr lang="en-US" sz="1800">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a:solidFill>
                            <a:srgbClr val="538135"/>
                          </a:solidFill>
                          <a:effectLst/>
                          <a:latin typeface="Raleway"/>
                          <a:ea typeface="Calibri"/>
                          <a:cs typeface="Calibri"/>
                        </a:rPr>
                        <a:t>+1</a:t>
                      </a:r>
                      <a:endParaRPr lang="en-US" sz="1800">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a:solidFill>
                            <a:srgbClr val="538135"/>
                          </a:solidFill>
                          <a:effectLst/>
                          <a:latin typeface="Raleway"/>
                          <a:ea typeface="Calibri"/>
                          <a:cs typeface="Calibri"/>
                        </a:rPr>
                        <a:t>0</a:t>
                      </a:r>
                      <a:endParaRPr lang="en-US" sz="1800">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a:solidFill>
                            <a:srgbClr val="538135"/>
                          </a:solidFill>
                          <a:effectLst/>
                          <a:latin typeface="Raleway"/>
                          <a:ea typeface="Calibri"/>
                          <a:cs typeface="Calibri"/>
                        </a:rPr>
                        <a:t>0</a:t>
                      </a:r>
                      <a:endParaRPr lang="en-US" sz="1800">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a:solidFill>
                            <a:srgbClr val="538135"/>
                          </a:solidFill>
                          <a:effectLst/>
                          <a:latin typeface="Raleway"/>
                          <a:ea typeface="Times New Roman" panose="02020603050405020304" pitchFamily="18" charset="0"/>
                          <a:cs typeface="Calibri"/>
                        </a:rPr>
                        <a:t>0</a:t>
                      </a:r>
                      <a:endParaRPr lang="en-US" sz="1800">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a:solidFill>
                            <a:srgbClr val="538135"/>
                          </a:solidFill>
                          <a:effectLst/>
                          <a:latin typeface="Raleway"/>
                          <a:ea typeface="Calibri"/>
                          <a:cs typeface="Calibri"/>
                        </a:rPr>
                        <a:t>0</a:t>
                      </a:r>
                      <a:endParaRPr lang="en-US" sz="1800">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a:solidFill>
                            <a:srgbClr val="C00000"/>
                          </a:solidFill>
                          <a:effectLst/>
                          <a:latin typeface="Raleway"/>
                          <a:ea typeface="Calibri"/>
                          <a:cs typeface="Calibri"/>
                        </a:rPr>
                        <a:t>-2</a:t>
                      </a:r>
                      <a:endParaRPr lang="en-US" sz="1800">
                        <a:effectLst/>
                        <a:latin typeface="Raleway"/>
                        <a:ea typeface="Calibri"/>
                        <a:cs typeface="Calibri"/>
                      </a:endParaRPr>
                    </a:p>
                  </a:txBody>
                  <a:tcPr marL="68580" marR="68580" marT="0" marB="0"/>
                </a:tc>
                <a:tc>
                  <a:txBody>
                    <a:bodyPr/>
                    <a:lstStyle/>
                    <a:p>
                      <a:pPr marL="0" marR="0" algn="ctr">
                        <a:lnSpc>
                          <a:spcPct val="106000"/>
                        </a:lnSpc>
                        <a:spcAft>
                          <a:spcPts val="800"/>
                        </a:spcAft>
                        <a:buNone/>
                      </a:pPr>
                      <a:r>
                        <a:rPr lang="en-US" sz="1800" b="1">
                          <a:solidFill>
                            <a:schemeClr val="accent6">
                              <a:lumMod val="75000"/>
                            </a:schemeClr>
                          </a:solidFill>
                          <a:effectLst/>
                          <a:latin typeface="Raleway"/>
                          <a:ea typeface="Times New Roman" panose="02020603050405020304" pitchFamily="18" charset="0"/>
                          <a:cs typeface="Calibri"/>
                        </a:rPr>
                        <a:t>+2</a:t>
                      </a:r>
                      <a:endParaRPr lang="en-US" sz="1800">
                        <a:solidFill>
                          <a:schemeClr val="accent6">
                            <a:lumMod val="75000"/>
                          </a:schemeClr>
                        </a:solidFill>
                        <a:effectLst/>
                        <a:latin typeface="Raleway"/>
                        <a:ea typeface="Calibri"/>
                        <a:cs typeface="Calibri"/>
                      </a:endParaRPr>
                    </a:p>
                  </a:txBody>
                  <a:tcPr marL="68580" marR="68580" marT="0" marB="0"/>
                </a:tc>
                <a:extLst>
                  <a:ext uri="{0D108BD9-81ED-4DB2-BD59-A6C34878D82A}">
                    <a16:rowId xmlns:a16="http://schemas.microsoft.com/office/drawing/2014/main" val="1557034047"/>
                  </a:ext>
                </a:extLst>
              </a:tr>
            </a:tbl>
          </a:graphicData>
        </a:graphic>
      </p:graphicFrame>
      <p:sp>
        <p:nvSpPr>
          <p:cNvPr id="6" name="TextBox 5">
            <a:extLst>
              <a:ext uri="{FF2B5EF4-FFF2-40B4-BE49-F238E27FC236}">
                <a16:creationId xmlns:a16="http://schemas.microsoft.com/office/drawing/2014/main" id="{B2E5C432-B0E6-FB1E-3896-43A6F7CC29EA}"/>
              </a:ext>
            </a:extLst>
          </p:cNvPr>
          <p:cNvSpPr txBox="1"/>
          <p:nvPr/>
        </p:nvSpPr>
        <p:spPr>
          <a:xfrm>
            <a:off x="973395" y="6516986"/>
            <a:ext cx="1924694" cy="276999"/>
          </a:xfrm>
          <a:prstGeom prst="rect">
            <a:avLst/>
          </a:prstGeom>
          <a:noFill/>
        </p:spPr>
        <p:txBody>
          <a:bodyPr wrap="none" lIns="91440" tIns="45720" rIns="91440" bIns="45720" rtlCol="0" anchor="t">
            <a:spAutoFit/>
          </a:bodyPr>
          <a:lstStyle/>
          <a:p>
            <a:r>
              <a:rPr lang="en-US" sz="1200" i="1"/>
              <a:t>Metrics as of Aug. 27, 2026.</a:t>
            </a:r>
          </a:p>
        </p:txBody>
      </p:sp>
      <p:sp>
        <p:nvSpPr>
          <p:cNvPr id="9" name="TextBox 8">
            <a:extLst>
              <a:ext uri="{FF2B5EF4-FFF2-40B4-BE49-F238E27FC236}">
                <a16:creationId xmlns:a16="http://schemas.microsoft.com/office/drawing/2014/main" id="{FE508BA8-7567-A669-1372-156EFA250FC4}"/>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sp>
        <p:nvSpPr>
          <p:cNvPr id="4" name="TextBox 3">
            <a:extLst>
              <a:ext uri="{FF2B5EF4-FFF2-40B4-BE49-F238E27FC236}">
                <a16:creationId xmlns:a16="http://schemas.microsoft.com/office/drawing/2014/main" id="{086D365E-6435-1778-B7D5-CC174DB0C36E}"/>
              </a:ext>
            </a:extLst>
          </p:cNvPr>
          <p:cNvSpPr txBox="1"/>
          <p:nvPr/>
        </p:nvSpPr>
        <p:spPr>
          <a:xfrm>
            <a:off x="8224299" y="6500268"/>
            <a:ext cx="2858411" cy="276999"/>
          </a:xfrm>
          <a:prstGeom prst="rect">
            <a:avLst/>
          </a:prstGeom>
          <a:noFill/>
        </p:spPr>
        <p:txBody>
          <a:bodyPr wrap="none" lIns="91440" tIns="45720" rIns="91440" bIns="45720" rtlCol="0" anchor="t">
            <a:spAutoFit/>
          </a:bodyPr>
          <a:lstStyle/>
          <a:p>
            <a:r>
              <a:rPr lang="en-US" sz="1200" i="1"/>
              <a:t>MoM refers to Month-over-Month Change.</a:t>
            </a:r>
          </a:p>
        </p:txBody>
      </p:sp>
    </p:spTree>
    <p:extLst>
      <p:ext uri="{BB962C8B-B14F-4D97-AF65-F5344CB8AC3E}">
        <p14:creationId xmlns:p14="http://schemas.microsoft.com/office/powerpoint/2010/main" val="3515026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CBCDC-D690-E9E7-C1C1-2174DD41089B}"/>
              </a:ext>
            </a:extLst>
          </p:cNvPr>
          <p:cNvSpPr>
            <a:spLocks noGrp="1"/>
          </p:cNvSpPr>
          <p:nvPr>
            <p:ph type="title"/>
          </p:nvPr>
        </p:nvSpPr>
        <p:spPr/>
        <p:txBody>
          <a:bodyPr/>
          <a:lstStyle/>
          <a:p>
            <a:r>
              <a:rPr lang="en-US">
                <a:latin typeface="Raleway SemiBold"/>
              </a:rPr>
              <a:t>Connect Programs SGIP Funding</a:t>
            </a:r>
          </a:p>
        </p:txBody>
      </p:sp>
      <p:graphicFrame>
        <p:nvGraphicFramePr>
          <p:cNvPr id="7" name="Content Placeholder 6">
            <a:extLst>
              <a:ext uri="{FF2B5EF4-FFF2-40B4-BE49-F238E27FC236}">
                <a16:creationId xmlns:a16="http://schemas.microsoft.com/office/drawing/2014/main" id="{B636031B-86A9-D2DD-B3BE-F1EDF5D0D2EC}"/>
              </a:ext>
            </a:extLst>
          </p:cNvPr>
          <p:cNvGraphicFramePr>
            <a:graphicFrameLocks noGrp="1"/>
          </p:cNvGraphicFramePr>
          <p:nvPr>
            <p:ph idx="1"/>
            <p:extLst>
              <p:ext uri="{D42A27DB-BD31-4B8C-83A1-F6EECF244321}">
                <p14:modId xmlns:p14="http://schemas.microsoft.com/office/powerpoint/2010/main" val="3633144271"/>
              </p:ext>
            </p:extLst>
          </p:nvPr>
        </p:nvGraphicFramePr>
        <p:xfrm>
          <a:off x="1250098" y="1956896"/>
          <a:ext cx="9279155" cy="4061377"/>
        </p:xfrm>
        <a:graphic>
          <a:graphicData uri="http://schemas.openxmlformats.org/drawingml/2006/table">
            <a:tbl>
              <a:tblPr firstRow="1" bandRow="1">
                <a:tableStyleId>{5C22544A-7EE6-4342-B048-85BDC9FD1C3A}</a:tableStyleId>
              </a:tblPr>
              <a:tblGrid>
                <a:gridCol w="2700358">
                  <a:extLst>
                    <a:ext uri="{9D8B030D-6E8A-4147-A177-3AD203B41FA5}">
                      <a16:colId xmlns:a16="http://schemas.microsoft.com/office/drawing/2014/main" val="4012273106"/>
                    </a:ext>
                  </a:extLst>
                </a:gridCol>
                <a:gridCol w="3149610">
                  <a:extLst>
                    <a:ext uri="{9D8B030D-6E8A-4147-A177-3AD203B41FA5}">
                      <a16:colId xmlns:a16="http://schemas.microsoft.com/office/drawing/2014/main" val="3697960401"/>
                    </a:ext>
                  </a:extLst>
                </a:gridCol>
                <a:gridCol w="3429187">
                  <a:extLst>
                    <a:ext uri="{9D8B030D-6E8A-4147-A177-3AD203B41FA5}">
                      <a16:colId xmlns:a16="http://schemas.microsoft.com/office/drawing/2014/main" val="329985302"/>
                    </a:ext>
                  </a:extLst>
                </a:gridCol>
              </a:tblGrid>
              <a:tr h="412946">
                <a:tc>
                  <a:txBody>
                    <a:bodyPr/>
                    <a:lstStyle/>
                    <a:p>
                      <a:pPr marL="0" marR="0" algn="ctr">
                        <a:lnSpc>
                          <a:spcPct val="107000"/>
                        </a:lnSpc>
                        <a:spcAft>
                          <a:spcPts val="800"/>
                        </a:spcAft>
                        <a:buNone/>
                      </a:pPr>
                      <a:r>
                        <a:rPr lang="en-US" sz="2400">
                          <a:effectLst/>
                          <a:latin typeface="Raleway" pitchFamily="2" charset="0"/>
                        </a:rPr>
                        <a:t>Member City</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r>
                        <a:rPr lang="en-US" sz="2400">
                          <a:effectLst/>
                          <a:latin typeface="Raleway" pitchFamily="2" charset="0"/>
                        </a:rPr>
                        <a:t>Solar Plus Connect</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r>
                        <a:rPr lang="en-US" sz="2400">
                          <a:effectLst/>
                          <a:latin typeface="Raleway" pitchFamily="2" charset="0"/>
                        </a:rPr>
                        <a:t>Battery Bonus Connect</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5320887"/>
                  </a:ext>
                </a:extLst>
              </a:tr>
              <a:tr h="412946">
                <a:tc>
                  <a:txBody>
                    <a:bodyPr/>
                    <a:lstStyle/>
                    <a:p>
                      <a:pPr marL="0" marR="0">
                        <a:lnSpc>
                          <a:spcPct val="107000"/>
                        </a:lnSpc>
                        <a:spcAft>
                          <a:spcPts val="800"/>
                        </a:spcAft>
                        <a:buNone/>
                      </a:pPr>
                      <a:r>
                        <a:rPr lang="en-US" sz="2400">
                          <a:effectLst/>
                          <a:latin typeface="Raleway" pitchFamily="2" charset="0"/>
                        </a:rPr>
                        <a:t>Carlsbad</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400" b="0">
                          <a:solidFill>
                            <a:schemeClr val="tx1"/>
                          </a:solidFill>
                          <a:effectLst/>
                          <a:latin typeface="Raleway" pitchFamily="2" charset="0"/>
                          <a:ea typeface="Calibri" panose="020F0502020204030204" pitchFamily="34" charset="0"/>
                          <a:cs typeface="Arial" panose="020B0604020202020204" pitchFamily="34" charset="0"/>
                        </a:rPr>
                        <a:t>$85,120</a:t>
                      </a:r>
                    </a:p>
                  </a:txBody>
                  <a:tcPr marL="68580" marR="68580" marT="0" marB="0"/>
                </a:tc>
                <a:tc>
                  <a:txBody>
                    <a:bodyPr/>
                    <a:lstStyle/>
                    <a:p>
                      <a:pPr marL="0" marR="0" algn="ctr">
                        <a:lnSpc>
                          <a:spcPct val="107000"/>
                        </a:lnSpc>
                        <a:spcAft>
                          <a:spcPts val="800"/>
                        </a:spcAft>
                        <a:buNone/>
                      </a:pPr>
                      <a:r>
                        <a:rPr lang="en-US" sz="2400" b="0">
                          <a:solidFill>
                            <a:schemeClr val="tx1"/>
                          </a:solidFill>
                          <a:effectLst/>
                          <a:latin typeface="Raleway" pitchFamily="2" charset="0"/>
                          <a:ea typeface="Calibri" panose="020F0502020204030204" pitchFamily="34" charset="0"/>
                          <a:cs typeface="Arial" panose="020B0604020202020204" pitchFamily="34" charset="0"/>
                        </a:rPr>
                        <a:t>$178,200</a:t>
                      </a:r>
                    </a:p>
                  </a:txBody>
                  <a:tcPr marL="68580" marR="68580" marT="0" marB="0"/>
                </a:tc>
                <a:extLst>
                  <a:ext uri="{0D108BD9-81ED-4DB2-BD59-A6C34878D82A}">
                    <a16:rowId xmlns:a16="http://schemas.microsoft.com/office/drawing/2014/main" val="252921325"/>
                  </a:ext>
                </a:extLst>
              </a:tr>
              <a:tr h="412946">
                <a:tc>
                  <a:txBody>
                    <a:bodyPr/>
                    <a:lstStyle/>
                    <a:p>
                      <a:pPr marL="0" marR="0">
                        <a:lnSpc>
                          <a:spcPct val="107000"/>
                        </a:lnSpc>
                        <a:spcAft>
                          <a:spcPts val="800"/>
                        </a:spcAft>
                        <a:buNone/>
                      </a:pPr>
                      <a:r>
                        <a:rPr lang="en-US" sz="2400">
                          <a:effectLst/>
                          <a:latin typeface="Raleway" pitchFamily="2" charset="0"/>
                        </a:rPr>
                        <a:t>Del Mar</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$26,032</a:t>
                      </a: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$0</a:t>
                      </a:r>
                    </a:p>
                  </a:txBody>
                  <a:tcPr marL="68580" marR="68580" marT="0" marB="0"/>
                </a:tc>
                <a:extLst>
                  <a:ext uri="{0D108BD9-81ED-4DB2-BD59-A6C34878D82A}">
                    <a16:rowId xmlns:a16="http://schemas.microsoft.com/office/drawing/2014/main" val="1047094387"/>
                  </a:ext>
                </a:extLst>
              </a:tr>
              <a:tr h="412946">
                <a:tc>
                  <a:txBody>
                    <a:bodyPr/>
                    <a:lstStyle/>
                    <a:p>
                      <a:pPr marL="0" marR="0">
                        <a:lnSpc>
                          <a:spcPct val="107000"/>
                        </a:lnSpc>
                        <a:spcAft>
                          <a:spcPts val="800"/>
                        </a:spcAft>
                        <a:buNone/>
                      </a:pPr>
                      <a:r>
                        <a:rPr lang="en-US" sz="2400">
                          <a:effectLst/>
                          <a:latin typeface="Raleway" pitchFamily="2" charset="0"/>
                        </a:rPr>
                        <a:t>Escondido</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$398,748</a:t>
                      </a: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$237,600</a:t>
                      </a:r>
                    </a:p>
                  </a:txBody>
                  <a:tcPr marL="68580" marR="68580" marT="0" marB="0"/>
                </a:tc>
                <a:extLst>
                  <a:ext uri="{0D108BD9-81ED-4DB2-BD59-A6C34878D82A}">
                    <a16:rowId xmlns:a16="http://schemas.microsoft.com/office/drawing/2014/main" val="2875104919"/>
                  </a:ext>
                </a:extLst>
              </a:tr>
              <a:tr h="412946">
                <a:tc>
                  <a:txBody>
                    <a:bodyPr/>
                    <a:lstStyle/>
                    <a:p>
                      <a:pPr marL="0" marR="0">
                        <a:lnSpc>
                          <a:spcPct val="107000"/>
                        </a:lnSpc>
                        <a:spcAft>
                          <a:spcPts val="800"/>
                        </a:spcAft>
                        <a:buNone/>
                      </a:pPr>
                      <a:r>
                        <a:rPr lang="en-US" sz="2400">
                          <a:effectLst/>
                          <a:latin typeface="Raleway" pitchFamily="2" charset="0"/>
                        </a:rPr>
                        <a:t>Oceanside</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$180,315</a:t>
                      </a: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$246,599</a:t>
                      </a:r>
                    </a:p>
                  </a:txBody>
                  <a:tcPr marL="68580" marR="68580" marT="0" marB="0"/>
                </a:tc>
                <a:extLst>
                  <a:ext uri="{0D108BD9-81ED-4DB2-BD59-A6C34878D82A}">
                    <a16:rowId xmlns:a16="http://schemas.microsoft.com/office/drawing/2014/main" val="1510172756"/>
                  </a:ext>
                </a:extLst>
              </a:tr>
              <a:tr h="412946">
                <a:tc>
                  <a:txBody>
                    <a:bodyPr/>
                    <a:lstStyle/>
                    <a:p>
                      <a:pPr marL="0" marR="0">
                        <a:lnSpc>
                          <a:spcPct val="107000"/>
                        </a:lnSpc>
                        <a:spcAft>
                          <a:spcPts val="800"/>
                        </a:spcAft>
                        <a:buNone/>
                      </a:pPr>
                      <a:r>
                        <a:rPr lang="en-US" sz="2400">
                          <a:effectLst/>
                          <a:latin typeface="Raleway" pitchFamily="2" charset="0"/>
                        </a:rPr>
                        <a:t>San Marcos</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$89,877</a:t>
                      </a: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$158,400</a:t>
                      </a:r>
                    </a:p>
                  </a:txBody>
                  <a:tcPr marL="68580" marR="68580" marT="0" marB="0"/>
                </a:tc>
                <a:extLst>
                  <a:ext uri="{0D108BD9-81ED-4DB2-BD59-A6C34878D82A}">
                    <a16:rowId xmlns:a16="http://schemas.microsoft.com/office/drawing/2014/main" val="1054247787"/>
                  </a:ext>
                </a:extLst>
              </a:tr>
              <a:tr h="412946">
                <a:tc>
                  <a:txBody>
                    <a:bodyPr/>
                    <a:lstStyle/>
                    <a:p>
                      <a:pPr marL="0" marR="0">
                        <a:lnSpc>
                          <a:spcPct val="107000"/>
                        </a:lnSpc>
                        <a:spcAft>
                          <a:spcPts val="800"/>
                        </a:spcAft>
                        <a:buNone/>
                      </a:pPr>
                      <a:r>
                        <a:rPr lang="en-US" sz="2400">
                          <a:effectLst/>
                          <a:latin typeface="Raleway" pitchFamily="2" charset="0"/>
                        </a:rPr>
                        <a:t>Solana Beach</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$25,426</a:t>
                      </a: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$39,600</a:t>
                      </a:r>
                    </a:p>
                  </a:txBody>
                  <a:tcPr marL="68580" marR="68580" marT="0" marB="0"/>
                </a:tc>
                <a:extLst>
                  <a:ext uri="{0D108BD9-81ED-4DB2-BD59-A6C34878D82A}">
                    <a16:rowId xmlns:a16="http://schemas.microsoft.com/office/drawing/2014/main" val="2746358343"/>
                  </a:ext>
                </a:extLst>
              </a:tr>
              <a:tr h="412946">
                <a:tc>
                  <a:txBody>
                    <a:bodyPr/>
                    <a:lstStyle/>
                    <a:p>
                      <a:pPr marL="0" marR="0">
                        <a:lnSpc>
                          <a:spcPct val="107000"/>
                        </a:lnSpc>
                        <a:spcAft>
                          <a:spcPts val="800"/>
                        </a:spcAft>
                        <a:buNone/>
                      </a:pPr>
                      <a:r>
                        <a:rPr lang="en-US" sz="2400">
                          <a:effectLst/>
                          <a:latin typeface="Raleway" pitchFamily="2" charset="0"/>
                        </a:rPr>
                        <a:t>Vista</a:t>
                      </a:r>
                      <a:endParaRPr lang="en-US" sz="2400">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$164,972</a:t>
                      </a:r>
                    </a:p>
                  </a:txBody>
                  <a:tcPr marL="68580" marR="68580" marT="0" marB="0"/>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$271,596</a:t>
                      </a:r>
                    </a:p>
                  </a:txBody>
                  <a:tcPr marL="68580" marR="68580" marT="0" marB="0"/>
                </a:tc>
                <a:extLst>
                  <a:ext uri="{0D108BD9-81ED-4DB2-BD59-A6C34878D82A}">
                    <a16:rowId xmlns:a16="http://schemas.microsoft.com/office/drawing/2014/main" val="2538297652"/>
                  </a:ext>
                </a:extLst>
              </a:tr>
              <a:tr h="412946">
                <a:tc>
                  <a:txBody>
                    <a:bodyPr/>
                    <a:lstStyle/>
                    <a:p>
                      <a:pPr marL="0" marR="0" algn="r">
                        <a:lnSpc>
                          <a:spcPct val="107000"/>
                        </a:lnSpc>
                        <a:spcAft>
                          <a:spcPts val="800"/>
                        </a:spcAft>
                        <a:buNone/>
                      </a:pPr>
                      <a:r>
                        <a:rPr lang="en-US" sz="2400" b="1">
                          <a:effectLst/>
                          <a:latin typeface="Raleway" pitchFamily="2" charset="0"/>
                        </a:rPr>
                        <a:t>TOTAL</a:t>
                      </a:r>
                      <a:endParaRPr lang="en-US" sz="2400" b="1">
                        <a:effectLst/>
                        <a:latin typeface="Raleway" pitchFamily="2"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Aft>
                          <a:spcPts val="800"/>
                        </a:spcAft>
                        <a:buNone/>
                      </a:pPr>
                      <a:r>
                        <a:rPr lang="en-US" sz="2400" b="1">
                          <a:solidFill>
                            <a:schemeClr val="tx1"/>
                          </a:solidFill>
                          <a:effectLst/>
                          <a:latin typeface="Raleway" pitchFamily="2" charset="0"/>
                          <a:ea typeface="Calibri" panose="020F0502020204030204" pitchFamily="34" charset="0"/>
                          <a:cs typeface="Arial" panose="020B0604020202020204" pitchFamily="34" charset="0"/>
                        </a:rPr>
                        <a:t>$970,490</a:t>
                      </a:r>
                      <a:endParaRPr lang="en-US" sz="24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Aft>
                          <a:spcPts val="800"/>
                        </a:spcAft>
                        <a:buNone/>
                      </a:pPr>
                      <a:r>
                        <a:rPr lang="en-US" sz="2400" b="1">
                          <a:solidFill>
                            <a:schemeClr val="tx1"/>
                          </a:solidFill>
                          <a:effectLst/>
                          <a:latin typeface="Raleway" pitchFamily="2" charset="0"/>
                          <a:ea typeface="Calibri" panose="020F0502020204030204" pitchFamily="34" charset="0"/>
                          <a:cs typeface="Arial" panose="020B0604020202020204" pitchFamily="34" charset="0"/>
                        </a:rPr>
                        <a:t>$1,131,996</a:t>
                      </a:r>
                      <a:endParaRPr lang="en-US" sz="24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80081884"/>
                  </a:ext>
                </a:extLst>
              </a:tr>
            </a:tbl>
          </a:graphicData>
        </a:graphic>
      </p:graphicFrame>
      <p:sp>
        <p:nvSpPr>
          <p:cNvPr id="5" name="Slide Number Placeholder 4">
            <a:extLst>
              <a:ext uri="{FF2B5EF4-FFF2-40B4-BE49-F238E27FC236}">
                <a16:creationId xmlns:a16="http://schemas.microsoft.com/office/drawing/2014/main" id="{9C891F14-EEA6-40CC-D287-E9DE2A2541EC}"/>
              </a:ext>
            </a:extLst>
          </p:cNvPr>
          <p:cNvSpPr>
            <a:spLocks noGrp="1"/>
          </p:cNvSpPr>
          <p:nvPr>
            <p:ph type="sldNum" sz="quarter" idx="12"/>
          </p:nvPr>
        </p:nvSpPr>
        <p:spPr/>
        <p:txBody>
          <a:bodyPr/>
          <a:lstStyle/>
          <a:p>
            <a:fld id="{48204879-77F5-E246-8886-3B995DEECA2F}" type="slidenum">
              <a:rPr lang="en-US" smtClean="0"/>
              <a:pPr/>
              <a:t>12</a:t>
            </a:fld>
            <a:endParaRPr lang="en-US"/>
          </a:p>
        </p:txBody>
      </p:sp>
      <p:sp>
        <p:nvSpPr>
          <p:cNvPr id="8" name="TextBox 7">
            <a:extLst>
              <a:ext uri="{FF2B5EF4-FFF2-40B4-BE49-F238E27FC236}">
                <a16:creationId xmlns:a16="http://schemas.microsoft.com/office/drawing/2014/main" id="{373F6197-8F35-500B-0C3D-B3F29C0D21E1}"/>
              </a:ext>
            </a:extLst>
          </p:cNvPr>
          <p:cNvSpPr txBox="1"/>
          <p:nvPr/>
        </p:nvSpPr>
        <p:spPr>
          <a:xfrm>
            <a:off x="1140820" y="6157536"/>
            <a:ext cx="1924694" cy="276999"/>
          </a:xfrm>
          <a:prstGeom prst="rect">
            <a:avLst/>
          </a:prstGeom>
          <a:noFill/>
        </p:spPr>
        <p:txBody>
          <a:bodyPr wrap="none" lIns="91440" tIns="45720" rIns="91440" bIns="45720" rtlCol="0" anchor="t">
            <a:spAutoFit/>
          </a:bodyPr>
          <a:lstStyle/>
          <a:p>
            <a:r>
              <a:rPr lang="en-US" sz="1200" i="1"/>
              <a:t>Metrics as of Aug. 27, 2026.</a:t>
            </a:r>
          </a:p>
        </p:txBody>
      </p:sp>
      <p:sp>
        <p:nvSpPr>
          <p:cNvPr id="4" name="TextBox 3">
            <a:extLst>
              <a:ext uri="{FF2B5EF4-FFF2-40B4-BE49-F238E27FC236}">
                <a16:creationId xmlns:a16="http://schemas.microsoft.com/office/drawing/2014/main" id="{ABBC6A8B-FB74-F1CC-D844-029D51805F39}"/>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spTree>
    <p:extLst>
      <p:ext uri="{BB962C8B-B14F-4D97-AF65-F5344CB8AC3E}">
        <p14:creationId xmlns:p14="http://schemas.microsoft.com/office/powerpoint/2010/main" val="732096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97F0C-A350-196D-33F0-8ADE34155078}"/>
              </a:ext>
            </a:extLst>
          </p:cNvPr>
          <p:cNvSpPr>
            <a:spLocks noGrp="1"/>
          </p:cNvSpPr>
          <p:nvPr>
            <p:ph type="title"/>
          </p:nvPr>
        </p:nvSpPr>
        <p:spPr/>
        <p:txBody>
          <a:bodyPr/>
          <a:lstStyle/>
          <a:p>
            <a:r>
              <a:rPr lang="en-US">
                <a:latin typeface="Raleway SemiBold"/>
              </a:rPr>
              <a:t>PeakSmart Savers Participants </a:t>
            </a:r>
          </a:p>
        </p:txBody>
      </p:sp>
      <p:graphicFrame>
        <p:nvGraphicFramePr>
          <p:cNvPr id="7" name="Content Placeholder 6">
            <a:extLst>
              <a:ext uri="{FF2B5EF4-FFF2-40B4-BE49-F238E27FC236}">
                <a16:creationId xmlns:a16="http://schemas.microsoft.com/office/drawing/2014/main" id="{CC6DD6C7-0124-FF9C-3E94-D2CBDCF73136}"/>
              </a:ext>
            </a:extLst>
          </p:cNvPr>
          <p:cNvGraphicFramePr>
            <a:graphicFrameLocks noGrp="1"/>
          </p:cNvGraphicFramePr>
          <p:nvPr>
            <p:ph idx="1"/>
            <p:extLst>
              <p:ext uri="{D42A27DB-BD31-4B8C-83A1-F6EECF244321}">
                <p14:modId xmlns:p14="http://schemas.microsoft.com/office/powerpoint/2010/main" val="3923770899"/>
              </p:ext>
            </p:extLst>
          </p:nvPr>
        </p:nvGraphicFramePr>
        <p:xfrm>
          <a:off x="1090806" y="1744299"/>
          <a:ext cx="9023684" cy="4480232"/>
        </p:xfrm>
        <a:graphic>
          <a:graphicData uri="http://schemas.openxmlformats.org/drawingml/2006/table">
            <a:tbl>
              <a:tblPr firstRow="1" bandRow="1">
                <a:tableStyleId>{5C22544A-7EE6-4342-B048-85BDC9FD1C3A}</a:tableStyleId>
              </a:tblPr>
              <a:tblGrid>
                <a:gridCol w="4395499">
                  <a:extLst>
                    <a:ext uri="{9D8B030D-6E8A-4147-A177-3AD203B41FA5}">
                      <a16:colId xmlns:a16="http://schemas.microsoft.com/office/drawing/2014/main" val="3925571696"/>
                    </a:ext>
                  </a:extLst>
                </a:gridCol>
                <a:gridCol w="4628185">
                  <a:extLst>
                    <a:ext uri="{9D8B030D-6E8A-4147-A177-3AD203B41FA5}">
                      <a16:colId xmlns:a16="http://schemas.microsoft.com/office/drawing/2014/main" val="607469211"/>
                    </a:ext>
                  </a:extLst>
                </a:gridCol>
              </a:tblGrid>
              <a:tr h="695077">
                <a:tc>
                  <a:txBody>
                    <a:bodyPr/>
                    <a:lstStyle/>
                    <a:p>
                      <a:pPr marL="0" marR="0" indent="0" algn="ctr" rtl="0" fontAlgn="base">
                        <a:lnSpc>
                          <a:spcPts val="1425"/>
                        </a:lnSpc>
                        <a:buNone/>
                      </a:pPr>
                      <a:r>
                        <a:rPr lang="en-US" sz="2400" b="1" i="0">
                          <a:solidFill>
                            <a:srgbClr val="FFFFFF"/>
                          </a:solidFill>
                          <a:effectLst/>
                          <a:latin typeface="Raleway" pitchFamily="2" charset="0"/>
                        </a:rPr>
                        <a:t>Member City </a:t>
                      </a:r>
                    </a:p>
                  </a:txBody>
                  <a:tcPr anchor="ctr"/>
                </a:tc>
                <a:tc>
                  <a:txBody>
                    <a:bodyPr/>
                    <a:lstStyle/>
                    <a:p>
                      <a:pPr marL="0" marR="0" indent="0" algn="ctr" rtl="0" fontAlgn="base">
                        <a:lnSpc>
                          <a:spcPct val="100000"/>
                        </a:lnSpc>
                        <a:buNone/>
                      </a:pPr>
                      <a:r>
                        <a:rPr lang="en-US" sz="2400" b="1" i="0">
                          <a:solidFill>
                            <a:srgbClr val="FFFFFF"/>
                          </a:solidFill>
                          <a:effectLst/>
                          <a:latin typeface="Raleway" pitchFamily="2" charset="0"/>
                        </a:rPr>
                        <a:t>PeakSmart Savers Participants </a:t>
                      </a:r>
                    </a:p>
                  </a:txBody>
                  <a:tcPr anchor="ctr"/>
                </a:tc>
                <a:extLst>
                  <a:ext uri="{0D108BD9-81ED-4DB2-BD59-A6C34878D82A}">
                    <a16:rowId xmlns:a16="http://schemas.microsoft.com/office/drawing/2014/main" val="2806732965"/>
                  </a:ext>
                </a:extLst>
              </a:tr>
              <a:tr h="490256">
                <a:tc>
                  <a:txBody>
                    <a:bodyPr/>
                    <a:lstStyle/>
                    <a:p>
                      <a:pPr marL="0" marR="0" indent="0" algn="l" rtl="0" fontAlgn="base">
                        <a:lnSpc>
                          <a:spcPts val="1425"/>
                        </a:lnSpc>
                        <a:buNone/>
                      </a:pPr>
                      <a:r>
                        <a:rPr lang="en-US" sz="2400" b="0" i="0">
                          <a:solidFill>
                            <a:schemeClr val="tx1"/>
                          </a:solidFill>
                          <a:effectLst/>
                          <a:latin typeface="Raleway" pitchFamily="2" charset="0"/>
                        </a:rPr>
                        <a:t>Carlsbad </a:t>
                      </a:r>
                    </a:p>
                  </a:txBody>
                  <a:tcPr anchor="ctr"/>
                </a:tc>
                <a:tc>
                  <a:txBody>
                    <a:bodyPr/>
                    <a:lstStyle/>
                    <a:p>
                      <a:pPr marL="0" marR="0" algn="ctr">
                        <a:lnSpc>
                          <a:spcPct val="107000"/>
                        </a:lnSpc>
                        <a:spcAft>
                          <a:spcPts val="800"/>
                        </a:spcAft>
                        <a:buNone/>
                      </a:pPr>
                      <a:r>
                        <a:rPr lang="en-US" sz="2400" b="0">
                          <a:solidFill>
                            <a:schemeClr val="tx1"/>
                          </a:solidFill>
                          <a:effectLst/>
                          <a:latin typeface="Raleway" pitchFamily="2" charset="0"/>
                          <a:ea typeface="Calibri" panose="020F0502020204030204" pitchFamily="34" charset="0"/>
                          <a:cs typeface="Arial" panose="020B0604020202020204" pitchFamily="34" charset="0"/>
                        </a:rPr>
                        <a:t>15</a:t>
                      </a:r>
                    </a:p>
                  </a:txBody>
                  <a:tcPr marL="68580" marR="68580" marT="0" marB="0" anchor="ctr"/>
                </a:tc>
                <a:extLst>
                  <a:ext uri="{0D108BD9-81ED-4DB2-BD59-A6C34878D82A}">
                    <a16:rowId xmlns:a16="http://schemas.microsoft.com/office/drawing/2014/main" val="1827539207"/>
                  </a:ext>
                </a:extLst>
              </a:tr>
              <a:tr h="395877">
                <a:tc>
                  <a:txBody>
                    <a:bodyPr/>
                    <a:lstStyle/>
                    <a:p>
                      <a:pPr marL="0" marR="0" indent="0" algn="l" rtl="0" fontAlgn="base">
                        <a:lnSpc>
                          <a:spcPts val="1425"/>
                        </a:lnSpc>
                        <a:buNone/>
                      </a:pPr>
                      <a:r>
                        <a:rPr lang="en-US" sz="2400" b="0" i="0">
                          <a:solidFill>
                            <a:schemeClr val="tx1"/>
                          </a:solidFill>
                          <a:effectLst/>
                          <a:latin typeface="Raleway" pitchFamily="2" charset="0"/>
                        </a:rPr>
                        <a:t>Del Mar </a:t>
                      </a:r>
                    </a:p>
                  </a:txBody>
                  <a:tcPr anchor="ctr"/>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1</a:t>
                      </a:r>
                    </a:p>
                  </a:txBody>
                  <a:tcPr marL="68580" marR="68580" marT="0" marB="0" anchor="ctr"/>
                </a:tc>
                <a:extLst>
                  <a:ext uri="{0D108BD9-81ED-4DB2-BD59-A6C34878D82A}">
                    <a16:rowId xmlns:a16="http://schemas.microsoft.com/office/drawing/2014/main" val="427179525"/>
                  </a:ext>
                </a:extLst>
              </a:tr>
              <a:tr h="395877">
                <a:tc>
                  <a:txBody>
                    <a:bodyPr/>
                    <a:lstStyle/>
                    <a:p>
                      <a:pPr marL="0" marR="0" indent="0" algn="l" rtl="0" fontAlgn="base">
                        <a:lnSpc>
                          <a:spcPts val="1425"/>
                        </a:lnSpc>
                        <a:buNone/>
                      </a:pPr>
                      <a:r>
                        <a:rPr lang="en-US" sz="2400" b="0" i="0">
                          <a:solidFill>
                            <a:schemeClr val="tx1"/>
                          </a:solidFill>
                          <a:effectLst/>
                          <a:latin typeface="Raleway" pitchFamily="2" charset="0"/>
                        </a:rPr>
                        <a:t>Escondido </a:t>
                      </a:r>
                    </a:p>
                  </a:txBody>
                  <a:tcPr anchor="ctr"/>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19</a:t>
                      </a:r>
                    </a:p>
                  </a:txBody>
                  <a:tcPr marL="68580" marR="68580" marT="0" marB="0" anchor="ctr"/>
                </a:tc>
                <a:extLst>
                  <a:ext uri="{0D108BD9-81ED-4DB2-BD59-A6C34878D82A}">
                    <a16:rowId xmlns:a16="http://schemas.microsoft.com/office/drawing/2014/main" val="813771237"/>
                  </a:ext>
                </a:extLst>
              </a:tr>
              <a:tr h="395877">
                <a:tc>
                  <a:txBody>
                    <a:bodyPr/>
                    <a:lstStyle/>
                    <a:p>
                      <a:pPr marL="0" marR="0" indent="0" algn="l" rtl="0" fontAlgn="base">
                        <a:lnSpc>
                          <a:spcPts val="1425"/>
                        </a:lnSpc>
                        <a:buNone/>
                      </a:pPr>
                      <a:r>
                        <a:rPr lang="en-US" sz="2400" b="0" i="0">
                          <a:solidFill>
                            <a:schemeClr val="tx1"/>
                          </a:solidFill>
                          <a:effectLst/>
                          <a:latin typeface="Raleway" pitchFamily="2" charset="0"/>
                        </a:rPr>
                        <a:t>Oceanside </a:t>
                      </a:r>
                    </a:p>
                  </a:txBody>
                  <a:tcPr anchor="ctr"/>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22</a:t>
                      </a:r>
                    </a:p>
                  </a:txBody>
                  <a:tcPr marL="68580" marR="68580" marT="0" marB="0" anchor="ctr"/>
                </a:tc>
                <a:extLst>
                  <a:ext uri="{0D108BD9-81ED-4DB2-BD59-A6C34878D82A}">
                    <a16:rowId xmlns:a16="http://schemas.microsoft.com/office/drawing/2014/main" val="3090374467"/>
                  </a:ext>
                </a:extLst>
              </a:tr>
              <a:tr h="395877">
                <a:tc>
                  <a:txBody>
                    <a:bodyPr/>
                    <a:lstStyle/>
                    <a:p>
                      <a:pPr marL="0" marR="0" indent="0" algn="l" rtl="0" fontAlgn="base">
                        <a:lnSpc>
                          <a:spcPts val="1425"/>
                        </a:lnSpc>
                        <a:buNone/>
                      </a:pPr>
                      <a:r>
                        <a:rPr lang="en-US" sz="2400" b="0" i="0">
                          <a:solidFill>
                            <a:schemeClr val="tx1"/>
                          </a:solidFill>
                          <a:effectLst/>
                          <a:latin typeface="Raleway" pitchFamily="2" charset="0"/>
                        </a:rPr>
                        <a:t>San Marcos </a:t>
                      </a:r>
                    </a:p>
                  </a:txBody>
                  <a:tcPr anchor="ctr"/>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3</a:t>
                      </a:r>
                    </a:p>
                  </a:txBody>
                  <a:tcPr marL="68580" marR="68580" marT="0" marB="0" anchor="ctr"/>
                </a:tc>
                <a:extLst>
                  <a:ext uri="{0D108BD9-81ED-4DB2-BD59-A6C34878D82A}">
                    <a16:rowId xmlns:a16="http://schemas.microsoft.com/office/drawing/2014/main" val="3722247713"/>
                  </a:ext>
                </a:extLst>
              </a:tr>
              <a:tr h="395877">
                <a:tc>
                  <a:txBody>
                    <a:bodyPr/>
                    <a:lstStyle/>
                    <a:p>
                      <a:pPr marL="0" marR="0" indent="0" algn="l" rtl="0" fontAlgn="base">
                        <a:lnSpc>
                          <a:spcPts val="1425"/>
                        </a:lnSpc>
                        <a:buNone/>
                      </a:pPr>
                      <a:r>
                        <a:rPr lang="en-US" sz="2400" b="0" i="0">
                          <a:solidFill>
                            <a:schemeClr val="tx1"/>
                          </a:solidFill>
                          <a:effectLst/>
                          <a:latin typeface="Raleway" pitchFamily="2" charset="0"/>
                        </a:rPr>
                        <a:t>Solana Beach </a:t>
                      </a:r>
                    </a:p>
                  </a:txBody>
                  <a:tcPr anchor="ctr"/>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0</a:t>
                      </a:r>
                    </a:p>
                  </a:txBody>
                  <a:tcPr marL="68580" marR="68580" marT="0" marB="0" anchor="ctr"/>
                </a:tc>
                <a:extLst>
                  <a:ext uri="{0D108BD9-81ED-4DB2-BD59-A6C34878D82A}">
                    <a16:rowId xmlns:a16="http://schemas.microsoft.com/office/drawing/2014/main" val="4033672789"/>
                  </a:ext>
                </a:extLst>
              </a:tr>
              <a:tr h="395877">
                <a:tc>
                  <a:txBody>
                    <a:bodyPr/>
                    <a:lstStyle/>
                    <a:p>
                      <a:pPr marL="0" marR="0" indent="0" algn="l" rtl="0" fontAlgn="base">
                        <a:lnSpc>
                          <a:spcPts val="1425"/>
                        </a:lnSpc>
                        <a:buNone/>
                      </a:pPr>
                      <a:r>
                        <a:rPr lang="en-US" sz="2400" b="0" i="0">
                          <a:solidFill>
                            <a:schemeClr val="tx1"/>
                          </a:solidFill>
                          <a:effectLst/>
                          <a:latin typeface="Raleway" pitchFamily="2" charset="0"/>
                        </a:rPr>
                        <a:t>Vista </a:t>
                      </a:r>
                    </a:p>
                  </a:txBody>
                  <a:tcPr anchor="ctr"/>
                </a:tc>
                <a:tc>
                  <a:txBody>
                    <a:bodyPr/>
                    <a:lstStyle/>
                    <a:p>
                      <a:pPr marL="0" marR="0" algn="ctr">
                        <a:lnSpc>
                          <a:spcPct val="107000"/>
                        </a:lnSpc>
                        <a:spcAft>
                          <a:spcPts val="800"/>
                        </a:spcAft>
                        <a:buNone/>
                      </a:pPr>
                      <a:r>
                        <a:rPr lang="en-US" sz="2400">
                          <a:solidFill>
                            <a:schemeClr val="tx1"/>
                          </a:solidFill>
                          <a:effectLst/>
                          <a:latin typeface="Raleway" pitchFamily="2" charset="0"/>
                          <a:ea typeface="Calibri" panose="020F0502020204030204" pitchFamily="34" charset="0"/>
                          <a:cs typeface="Arial" panose="020B0604020202020204" pitchFamily="34" charset="0"/>
                        </a:rPr>
                        <a:t>16</a:t>
                      </a:r>
                    </a:p>
                  </a:txBody>
                  <a:tcPr marL="68580" marR="68580" marT="0" marB="0" anchor="ctr"/>
                </a:tc>
                <a:extLst>
                  <a:ext uri="{0D108BD9-81ED-4DB2-BD59-A6C34878D82A}">
                    <a16:rowId xmlns:a16="http://schemas.microsoft.com/office/drawing/2014/main" val="4124133176"/>
                  </a:ext>
                </a:extLst>
              </a:tr>
              <a:tr h="395877">
                <a:tc>
                  <a:txBody>
                    <a:bodyPr/>
                    <a:lstStyle/>
                    <a:p>
                      <a:pPr marL="0" marR="0" indent="0" algn="l" rtl="0" fontAlgn="base">
                        <a:lnSpc>
                          <a:spcPts val="1425"/>
                        </a:lnSpc>
                        <a:buNone/>
                      </a:pPr>
                      <a:r>
                        <a:rPr lang="en-US" sz="2400" b="1" i="0">
                          <a:solidFill>
                            <a:schemeClr val="tx1"/>
                          </a:solidFill>
                          <a:effectLst/>
                          <a:latin typeface="Raleway" pitchFamily="2" charset="0"/>
                        </a:rPr>
                        <a:t>TOTAL </a:t>
                      </a:r>
                      <a:r>
                        <a:rPr lang="en-US" sz="2400" b="0" i="0">
                          <a:solidFill>
                            <a:schemeClr val="tx1"/>
                          </a:solidFill>
                          <a:effectLst/>
                          <a:latin typeface="Raleway" pitchFamily="2" charset="0"/>
                        </a:rPr>
                        <a:t> </a:t>
                      </a:r>
                    </a:p>
                  </a:txBody>
                  <a:tcPr anchor="ctr"/>
                </a:tc>
                <a:tc>
                  <a:txBody>
                    <a:bodyPr/>
                    <a:lstStyle/>
                    <a:p>
                      <a:pPr marL="0" marR="0" algn="ctr">
                        <a:lnSpc>
                          <a:spcPct val="107000"/>
                        </a:lnSpc>
                        <a:spcAft>
                          <a:spcPts val="800"/>
                        </a:spcAft>
                        <a:buNone/>
                      </a:pPr>
                      <a:r>
                        <a:rPr lang="en-US" sz="2400" b="1">
                          <a:solidFill>
                            <a:schemeClr val="tx1"/>
                          </a:solidFill>
                          <a:effectLst/>
                          <a:latin typeface="Raleway" pitchFamily="2" charset="0"/>
                          <a:ea typeface="Calibri" panose="020F0502020204030204" pitchFamily="34" charset="0"/>
                          <a:cs typeface="Arial" panose="020B0604020202020204" pitchFamily="34" charset="0"/>
                        </a:rPr>
                        <a:t>76 </a:t>
                      </a:r>
                      <a:endParaRPr lang="en-US" sz="2400">
                        <a:solidFill>
                          <a:schemeClr val="tx1"/>
                        </a:solidFill>
                        <a:effectLst/>
                        <a:latin typeface="Raleway"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51177765"/>
                  </a:ext>
                </a:extLst>
              </a:tr>
              <a:tr h="395877">
                <a:tc>
                  <a:txBody>
                    <a:bodyPr/>
                    <a:lstStyle/>
                    <a:p>
                      <a:pPr marL="0" marR="0" indent="0" algn="l" rtl="0" fontAlgn="base">
                        <a:lnSpc>
                          <a:spcPts val="1425"/>
                        </a:lnSpc>
                        <a:buNone/>
                      </a:pPr>
                      <a:r>
                        <a:rPr lang="en-US" sz="2400" b="1" i="0">
                          <a:solidFill>
                            <a:schemeClr val="tx1"/>
                          </a:solidFill>
                          <a:effectLst/>
                          <a:latin typeface="Raleway" pitchFamily="2" charset="0"/>
                        </a:rPr>
                        <a:t>MoM Change</a:t>
                      </a:r>
                      <a:r>
                        <a:rPr lang="en-US" sz="2400" b="0" i="0">
                          <a:solidFill>
                            <a:schemeClr val="tx1"/>
                          </a:solidFill>
                          <a:effectLst/>
                          <a:latin typeface="Raleway" pitchFamily="2" charset="0"/>
                        </a:rPr>
                        <a:t> </a:t>
                      </a:r>
                    </a:p>
                  </a:txBody>
                  <a:tcPr anchor="ctr"/>
                </a:tc>
                <a:tc>
                  <a:txBody>
                    <a:bodyPr/>
                    <a:lstStyle/>
                    <a:p>
                      <a:pPr marL="0" marR="0" algn="ctr">
                        <a:lnSpc>
                          <a:spcPct val="107000"/>
                        </a:lnSpc>
                        <a:spcAft>
                          <a:spcPts val="800"/>
                        </a:spcAft>
                        <a:buNone/>
                      </a:pPr>
                      <a:r>
                        <a:rPr lang="en-US" sz="2400" b="1">
                          <a:solidFill>
                            <a:schemeClr val="accent6">
                              <a:lumMod val="75000"/>
                            </a:schemeClr>
                          </a:solidFill>
                          <a:effectLst/>
                          <a:latin typeface="Raleway" pitchFamily="2" charset="0"/>
                          <a:ea typeface="Calibri" panose="020F0502020204030204" pitchFamily="34" charset="0"/>
                          <a:cs typeface="Arial" panose="020B0604020202020204" pitchFamily="34" charset="0"/>
                        </a:rPr>
                        <a:t>+13</a:t>
                      </a:r>
                    </a:p>
                  </a:txBody>
                  <a:tcPr marL="68580" marR="68580" marT="0" marB="0" anchor="ctr"/>
                </a:tc>
                <a:extLst>
                  <a:ext uri="{0D108BD9-81ED-4DB2-BD59-A6C34878D82A}">
                    <a16:rowId xmlns:a16="http://schemas.microsoft.com/office/drawing/2014/main" val="435595667"/>
                  </a:ext>
                </a:extLst>
              </a:tr>
            </a:tbl>
          </a:graphicData>
        </a:graphic>
      </p:graphicFrame>
      <p:sp>
        <p:nvSpPr>
          <p:cNvPr id="5" name="Slide Number Placeholder 4">
            <a:extLst>
              <a:ext uri="{FF2B5EF4-FFF2-40B4-BE49-F238E27FC236}">
                <a16:creationId xmlns:a16="http://schemas.microsoft.com/office/drawing/2014/main" id="{9B8E4D8C-53BD-AE62-B371-854AAB6D790E}"/>
              </a:ext>
            </a:extLst>
          </p:cNvPr>
          <p:cNvSpPr>
            <a:spLocks noGrp="1"/>
          </p:cNvSpPr>
          <p:nvPr>
            <p:ph type="sldNum" sz="quarter" idx="12"/>
          </p:nvPr>
        </p:nvSpPr>
        <p:spPr/>
        <p:txBody>
          <a:bodyPr/>
          <a:lstStyle/>
          <a:p>
            <a:fld id="{48204879-77F5-E246-8886-3B995DEECA2F}" type="slidenum">
              <a:rPr lang="en-US" smtClean="0"/>
              <a:pPr/>
              <a:t>13</a:t>
            </a:fld>
            <a:endParaRPr lang="en-US"/>
          </a:p>
        </p:txBody>
      </p:sp>
      <p:sp>
        <p:nvSpPr>
          <p:cNvPr id="8" name="TextBox 7">
            <a:extLst>
              <a:ext uri="{FF2B5EF4-FFF2-40B4-BE49-F238E27FC236}">
                <a16:creationId xmlns:a16="http://schemas.microsoft.com/office/drawing/2014/main" id="{7B851D12-79BA-BFDD-2427-0D90E32B0FB7}"/>
              </a:ext>
            </a:extLst>
          </p:cNvPr>
          <p:cNvSpPr txBox="1"/>
          <p:nvPr/>
        </p:nvSpPr>
        <p:spPr>
          <a:xfrm>
            <a:off x="987221" y="6292756"/>
            <a:ext cx="1924694" cy="276999"/>
          </a:xfrm>
          <a:prstGeom prst="rect">
            <a:avLst/>
          </a:prstGeom>
          <a:noFill/>
        </p:spPr>
        <p:txBody>
          <a:bodyPr wrap="none" lIns="91440" tIns="45720" rIns="91440" bIns="45720" rtlCol="0" anchor="t">
            <a:spAutoFit/>
          </a:bodyPr>
          <a:lstStyle/>
          <a:p>
            <a:r>
              <a:rPr lang="en-US" sz="1200" i="1"/>
              <a:t>Metrics as of Aug. 31, 2026.</a:t>
            </a:r>
          </a:p>
        </p:txBody>
      </p:sp>
      <p:sp>
        <p:nvSpPr>
          <p:cNvPr id="4" name="TextBox 3">
            <a:extLst>
              <a:ext uri="{FF2B5EF4-FFF2-40B4-BE49-F238E27FC236}">
                <a16:creationId xmlns:a16="http://schemas.microsoft.com/office/drawing/2014/main" id="{B7D5685B-C1BD-8141-8C20-A33766C01659}"/>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sp>
        <p:nvSpPr>
          <p:cNvPr id="6" name="TextBox 5">
            <a:extLst>
              <a:ext uri="{FF2B5EF4-FFF2-40B4-BE49-F238E27FC236}">
                <a16:creationId xmlns:a16="http://schemas.microsoft.com/office/drawing/2014/main" id="{F9D8F44A-8364-FF99-47A9-E8DF75A961A4}"/>
              </a:ext>
            </a:extLst>
          </p:cNvPr>
          <p:cNvSpPr txBox="1"/>
          <p:nvPr/>
        </p:nvSpPr>
        <p:spPr>
          <a:xfrm>
            <a:off x="973395" y="6463832"/>
            <a:ext cx="1873783" cy="276999"/>
          </a:xfrm>
          <a:prstGeom prst="rect">
            <a:avLst/>
          </a:prstGeom>
          <a:noFill/>
        </p:spPr>
        <p:txBody>
          <a:bodyPr wrap="none" lIns="91440" tIns="45720" rIns="91440" bIns="45720" rtlCol="0" anchor="t">
            <a:spAutoFit/>
          </a:bodyPr>
          <a:lstStyle/>
          <a:p>
            <a:r>
              <a:rPr lang="en-US" sz="1200" i="1"/>
              <a:t>MoM = Month-over-Month</a:t>
            </a:r>
          </a:p>
        </p:txBody>
      </p:sp>
    </p:spTree>
    <p:extLst>
      <p:ext uri="{BB962C8B-B14F-4D97-AF65-F5344CB8AC3E}">
        <p14:creationId xmlns:p14="http://schemas.microsoft.com/office/powerpoint/2010/main" val="457669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249A1-7BE4-4997-B099-7250C754691E}"/>
              </a:ext>
            </a:extLst>
          </p:cNvPr>
          <p:cNvSpPr>
            <a:spLocks noGrp="1"/>
          </p:cNvSpPr>
          <p:nvPr>
            <p:ph type="title"/>
          </p:nvPr>
        </p:nvSpPr>
        <p:spPr/>
        <p:txBody>
          <a:bodyPr/>
          <a:lstStyle/>
          <a:p>
            <a:r>
              <a:rPr lang="en-US"/>
              <a:t>California Climate Credit Update</a:t>
            </a:r>
          </a:p>
        </p:txBody>
      </p:sp>
      <p:sp>
        <p:nvSpPr>
          <p:cNvPr id="3" name="Content Placeholder 2">
            <a:extLst>
              <a:ext uri="{FF2B5EF4-FFF2-40B4-BE49-F238E27FC236}">
                <a16:creationId xmlns:a16="http://schemas.microsoft.com/office/drawing/2014/main" id="{45D3BB21-29B5-F29F-FC22-106D6B7A0BAF}"/>
              </a:ext>
            </a:extLst>
          </p:cNvPr>
          <p:cNvSpPr>
            <a:spLocks noGrp="1"/>
          </p:cNvSpPr>
          <p:nvPr>
            <p:ph idx="1"/>
          </p:nvPr>
        </p:nvSpPr>
        <p:spPr>
          <a:xfrm>
            <a:off x="973395" y="2026027"/>
            <a:ext cx="10390238" cy="4351338"/>
          </a:xfrm>
        </p:spPr>
        <p:txBody>
          <a:bodyPr/>
          <a:lstStyle/>
          <a:p>
            <a:r>
              <a:rPr lang="en-US"/>
              <a:t>In March 2026, CPUC Decision D.26-03-013 temporarily paused distribution of the Climate Credit</a:t>
            </a:r>
          </a:p>
          <a:p>
            <a:pPr lvl="1"/>
            <a:r>
              <a:rPr lang="en-US"/>
              <a:t>Funded by CA Cap-and-Investment Program</a:t>
            </a:r>
          </a:p>
          <a:p>
            <a:r>
              <a:rPr lang="en-US"/>
              <a:t>Electric Climate Credit</a:t>
            </a:r>
          </a:p>
          <a:p>
            <a:pPr lvl="1"/>
            <a:r>
              <a:rPr lang="en-US"/>
              <a:t>Historically applied in April/October</a:t>
            </a:r>
          </a:p>
          <a:p>
            <a:pPr lvl="1"/>
            <a:r>
              <a:rPr lang="en-US"/>
              <a:t>CPUC directed credit be applied to high usage months</a:t>
            </a:r>
          </a:p>
          <a:p>
            <a:pPr lvl="1"/>
            <a:r>
              <a:rPr lang="en-US"/>
              <a:t>Residential credit shifted to August/September in 2026</a:t>
            </a:r>
          </a:p>
          <a:p>
            <a:pPr lvl="1"/>
            <a:r>
              <a:rPr lang="en-US"/>
              <a:t>Customers have now received the first of two $49.36 electric credits directly on their bill over the past two months</a:t>
            </a:r>
          </a:p>
          <a:p>
            <a:pPr lvl="1"/>
            <a:r>
              <a:rPr lang="en-US"/>
              <a:t>Second payment due this month</a:t>
            </a:r>
          </a:p>
        </p:txBody>
      </p:sp>
      <p:sp>
        <p:nvSpPr>
          <p:cNvPr id="5" name="Slide Number Placeholder 4">
            <a:extLst>
              <a:ext uri="{FF2B5EF4-FFF2-40B4-BE49-F238E27FC236}">
                <a16:creationId xmlns:a16="http://schemas.microsoft.com/office/drawing/2014/main" id="{29713AEF-075C-8883-7EAE-003CA0951C80}"/>
              </a:ext>
            </a:extLst>
          </p:cNvPr>
          <p:cNvSpPr>
            <a:spLocks noGrp="1"/>
          </p:cNvSpPr>
          <p:nvPr>
            <p:ph type="sldNum" sz="quarter" idx="12"/>
          </p:nvPr>
        </p:nvSpPr>
        <p:spPr/>
        <p:txBody>
          <a:bodyPr/>
          <a:lstStyle/>
          <a:p>
            <a:fld id="{48204879-77F5-E246-8886-3B995DEECA2F}" type="slidenum">
              <a:rPr lang="en-US" smtClean="0"/>
              <a:pPr/>
              <a:t>14</a:t>
            </a:fld>
            <a:endParaRPr lang="en-US"/>
          </a:p>
        </p:txBody>
      </p:sp>
      <p:sp>
        <p:nvSpPr>
          <p:cNvPr id="7" name="TextBox 6">
            <a:extLst>
              <a:ext uri="{FF2B5EF4-FFF2-40B4-BE49-F238E27FC236}">
                <a16:creationId xmlns:a16="http://schemas.microsoft.com/office/drawing/2014/main" id="{B810189A-002E-BD0E-76D3-28F4C0EA982C}"/>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spTree>
    <p:extLst>
      <p:ext uri="{BB962C8B-B14F-4D97-AF65-F5344CB8AC3E}">
        <p14:creationId xmlns:p14="http://schemas.microsoft.com/office/powerpoint/2010/main" val="806164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2FEBB-EF45-9C08-8AC5-5F357CEE2375}"/>
              </a:ext>
            </a:extLst>
          </p:cNvPr>
          <p:cNvSpPr>
            <a:spLocks noGrp="1"/>
          </p:cNvSpPr>
          <p:nvPr>
            <p:ph type="title"/>
          </p:nvPr>
        </p:nvSpPr>
        <p:spPr>
          <a:xfrm>
            <a:off x="973395" y="593586"/>
            <a:ext cx="10390238" cy="1325563"/>
          </a:xfrm>
        </p:spPr>
        <p:txBody>
          <a:bodyPr/>
          <a:lstStyle/>
          <a:p>
            <a:r>
              <a:rPr lang="en-US"/>
              <a:t>Staff Event Highlights</a:t>
            </a:r>
          </a:p>
        </p:txBody>
      </p:sp>
      <p:sp>
        <p:nvSpPr>
          <p:cNvPr id="3" name="Content Placeholder 2">
            <a:extLst>
              <a:ext uri="{FF2B5EF4-FFF2-40B4-BE49-F238E27FC236}">
                <a16:creationId xmlns:a16="http://schemas.microsoft.com/office/drawing/2014/main" id="{AA88D7B6-A09C-6A6B-9E35-3A5A095E565C}"/>
              </a:ext>
            </a:extLst>
          </p:cNvPr>
          <p:cNvSpPr>
            <a:spLocks noGrp="1"/>
          </p:cNvSpPr>
          <p:nvPr>
            <p:ph idx="1"/>
          </p:nvPr>
        </p:nvSpPr>
        <p:spPr>
          <a:xfrm>
            <a:off x="973395" y="1784273"/>
            <a:ext cx="10390238" cy="4870527"/>
          </a:xfrm>
        </p:spPr>
        <p:txBody>
          <a:bodyPr>
            <a:normAutofit fontScale="92500"/>
          </a:bodyPr>
          <a:lstStyle/>
          <a:p>
            <a:r>
              <a:rPr lang="en-US" sz="2600" b="1"/>
              <a:t>San Diego Energy &amp; Climate Resilience Leadership Summit</a:t>
            </a:r>
          </a:p>
          <a:p>
            <a:pPr lvl="1"/>
            <a:r>
              <a:rPr lang="en-US"/>
              <a:t>August 27, 2026 event hosted by the San Diego Regional Climate Collaborative</a:t>
            </a:r>
          </a:p>
          <a:p>
            <a:pPr lvl="1"/>
            <a:r>
              <a:rPr lang="en-US"/>
              <a:t>Event provided an opportunity to learn from and connect with energy and climate resilience professionals in the San Diego County region. </a:t>
            </a:r>
          </a:p>
          <a:p>
            <a:r>
              <a:rPr lang="en-US" sz="2600" b="1"/>
              <a:t>California Hispanic Chamber of Commerce Convention (CHCC) – Procurement Matchmaking</a:t>
            </a:r>
          </a:p>
          <a:p>
            <a:pPr lvl="1"/>
            <a:r>
              <a:rPr lang="en-US"/>
              <a:t>August 20, 2026, event held at the 47th Annual CHCC Statewide Convention in Oakland.</a:t>
            </a:r>
          </a:p>
          <a:p>
            <a:pPr lvl="1"/>
            <a:r>
              <a:rPr lang="en-US"/>
              <a:t>Event provided an opportunity to connect with small businesses, women-owned businesses, and minority-owned businesses </a:t>
            </a:r>
          </a:p>
          <a:p>
            <a:pPr lvl="1"/>
            <a:r>
              <a:rPr lang="en-US"/>
              <a:t>Event also provided an opportunity to inform on procurement opportunities that within the California Community Choice Aggregation and energy sector. </a:t>
            </a:r>
          </a:p>
          <a:p>
            <a:pPr lvl="1"/>
            <a:endParaRPr lang="en-US" sz="2200" b="1"/>
          </a:p>
          <a:p>
            <a:pPr lvl="1"/>
            <a:endParaRPr lang="en-US" sz="2200" b="1"/>
          </a:p>
          <a:p>
            <a:endParaRPr lang="en-US"/>
          </a:p>
          <a:p>
            <a:pPr lvl="1"/>
            <a:endParaRPr lang="en-US"/>
          </a:p>
          <a:p>
            <a:pPr lvl="1"/>
            <a:endParaRPr lang="en-US"/>
          </a:p>
          <a:p>
            <a:pPr lvl="1"/>
            <a:endParaRPr lang="en-US"/>
          </a:p>
        </p:txBody>
      </p:sp>
      <p:sp>
        <p:nvSpPr>
          <p:cNvPr id="5" name="Slide Number Placeholder 4">
            <a:extLst>
              <a:ext uri="{FF2B5EF4-FFF2-40B4-BE49-F238E27FC236}">
                <a16:creationId xmlns:a16="http://schemas.microsoft.com/office/drawing/2014/main" id="{EF37DFDE-1D7A-466E-FED8-55CA4F7475AD}"/>
              </a:ext>
            </a:extLst>
          </p:cNvPr>
          <p:cNvSpPr>
            <a:spLocks noGrp="1"/>
          </p:cNvSpPr>
          <p:nvPr>
            <p:ph type="sldNum" sz="quarter" idx="12"/>
          </p:nvPr>
        </p:nvSpPr>
        <p:spPr/>
        <p:txBody>
          <a:bodyPr/>
          <a:lstStyle/>
          <a:p>
            <a:fld id="{48204879-77F5-E246-8886-3B995DEECA2F}" type="slidenum">
              <a:rPr lang="en-US" smtClean="0"/>
              <a:pPr/>
              <a:t>15</a:t>
            </a:fld>
            <a:endParaRPr lang="en-US"/>
          </a:p>
        </p:txBody>
      </p:sp>
      <p:sp>
        <p:nvSpPr>
          <p:cNvPr id="6" name="TextBox 5">
            <a:extLst>
              <a:ext uri="{FF2B5EF4-FFF2-40B4-BE49-F238E27FC236}">
                <a16:creationId xmlns:a16="http://schemas.microsoft.com/office/drawing/2014/main" id="{CB49CA50-2BA9-220B-F596-EDEBF3B54220}"/>
              </a:ext>
            </a:extLst>
          </p:cNvPr>
          <p:cNvSpPr txBox="1"/>
          <p:nvPr/>
        </p:nvSpPr>
        <p:spPr>
          <a:xfrm>
            <a:off x="10802406"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spTree>
    <p:extLst>
      <p:ext uri="{BB962C8B-B14F-4D97-AF65-F5344CB8AC3E}">
        <p14:creationId xmlns:p14="http://schemas.microsoft.com/office/powerpoint/2010/main" val="1925483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70C4E-A25F-785C-C1B6-EDD94B84BC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75CE06-12F9-B979-6397-C064C1FF2F1E}"/>
              </a:ext>
            </a:extLst>
          </p:cNvPr>
          <p:cNvSpPr>
            <a:spLocks noGrp="1"/>
          </p:cNvSpPr>
          <p:nvPr>
            <p:ph type="title"/>
          </p:nvPr>
        </p:nvSpPr>
        <p:spPr>
          <a:xfrm>
            <a:off x="973395" y="827872"/>
            <a:ext cx="10390238" cy="1325563"/>
          </a:xfrm>
        </p:spPr>
        <p:txBody>
          <a:bodyPr>
            <a:normAutofit/>
          </a:bodyPr>
          <a:lstStyle/>
          <a:p>
            <a:r>
              <a:rPr lang="en-US" sz="5400"/>
              <a:t>Recruitment Update</a:t>
            </a:r>
          </a:p>
        </p:txBody>
      </p:sp>
      <p:sp>
        <p:nvSpPr>
          <p:cNvPr id="3" name="Content Placeholder 2">
            <a:extLst>
              <a:ext uri="{FF2B5EF4-FFF2-40B4-BE49-F238E27FC236}">
                <a16:creationId xmlns:a16="http://schemas.microsoft.com/office/drawing/2014/main" id="{D07FF873-A35B-5B0E-A1BD-12FC320B770D}"/>
              </a:ext>
            </a:extLst>
          </p:cNvPr>
          <p:cNvSpPr>
            <a:spLocks noGrp="1"/>
          </p:cNvSpPr>
          <p:nvPr>
            <p:ph idx="1"/>
          </p:nvPr>
        </p:nvSpPr>
        <p:spPr>
          <a:xfrm>
            <a:off x="1065992" y="2039013"/>
            <a:ext cx="9790076" cy="4478747"/>
          </a:xfrm>
        </p:spPr>
        <p:txBody>
          <a:bodyPr vert="horz" lIns="91440" tIns="45720" rIns="91440" bIns="45720" rtlCol="0" anchor="t">
            <a:normAutofit/>
          </a:bodyPr>
          <a:lstStyle/>
          <a:p>
            <a:r>
              <a:rPr lang="en-US"/>
              <a:t>Rates Specialist/Analyst</a:t>
            </a:r>
          </a:p>
          <a:p>
            <a:pPr lvl="1"/>
            <a:r>
              <a:rPr lang="en-US"/>
              <a:t>Interviews Conducted on September 21, 2026</a:t>
            </a:r>
          </a:p>
          <a:p>
            <a:pPr lvl="1"/>
            <a:r>
              <a:rPr lang="en-US"/>
              <a:t>Final Interviews on September 24, 2026</a:t>
            </a:r>
          </a:p>
          <a:p>
            <a:pPr lvl="1"/>
            <a:r>
              <a:rPr lang="en-US"/>
              <a:t>Offer to selected candidate expected on September 25, 2026</a:t>
            </a:r>
          </a:p>
          <a:p>
            <a:r>
              <a:rPr lang="en-US"/>
              <a:t>Marketing Specialist/Analyst</a:t>
            </a:r>
          </a:p>
          <a:p>
            <a:pPr lvl="1"/>
            <a:r>
              <a:rPr lang="en-US"/>
              <a:t>Interviews Conducted on September 22, 2026</a:t>
            </a:r>
          </a:p>
          <a:p>
            <a:pPr lvl="1"/>
            <a:r>
              <a:rPr lang="en-US"/>
              <a:t>Final Interviews on October 6 &amp; 7, 2026</a:t>
            </a:r>
          </a:p>
          <a:p>
            <a:r>
              <a:rPr lang="en-US"/>
              <a:t>Energy Data Analyst</a:t>
            </a:r>
          </a:p>
          <a:p>
            <a:pPr lvl="1"/>
            <a:r>
              <a:rPr lang="en-US"/>
              <a:t>Job Posting/Recruitment to begin early October, 2026</a:t>
            </a:r>
          </a:p>
        </p:txBody>
      </p:sp>
      <p:sp>
        <p:nvSpPr>
          <p:cNvPr id="4" name="Slide Number Placeholder 3">
            <a:extLst>
              <a:ext uri="{FF2B5EF4-FFF2-40B4-BE49-F238E27FC236}">
                <a16:creationId xmlns:a16="http://schemas.microsoft.com/office/drawing/2014/main" id="{F07CCAE1-4E71-8849-2EEB-82F1CDE76A14}"/>
              </a:ext>
            </a:extLst>
          </p:cNvPr>
          <p:cNvSpPr>
            <a:spLocks noGrp="1"/>
          </p:cNvSpPr>
          <p:nvPr>
            <p:ph type="sldNum" sz="quarter" idx="12"/>
          </p:nvPr>
        </p:nvSpPr>
        <p:spPr/>
        <p:txBody>
          <a:bodyPr/>
          <a:lstStyle/>
          <a:p>
            <a:fld id="{48204879-77F5-E246-8886-3B995DEECA2F}" type="slidenum">
              <a:rPr lang="en-US" smtClean="0"/>
              <a:pPr/>
              <a:t>16</a:t>
            </a:fld>
            <a:endParaRPr lang="en-US"/>
          </a:p>
        </p:txBody>
      </p:sp>
      <p:sp>
        <p:nvSpPr>
          <p:cNvPr id="5" name="TextBox 4">
            <a:extLst>
              <a:ext uri="{FF2B5EF4-FFF2-40B4-BE49-F238E27FC236}">
                <a16:creationId xmlns:a16="http://schemas.microsoft.com/office/drawing/2014/main" id="{EC4F8CB8-E5AB-4AEF-4A7F-3A040EFCABC2}"/>
              </a:ext>
            </a:extLst>
          </p:cNvPr>
          <p:cNvSpPr txBox="1"/>
          <p:nvPr/>
        </p:nvSpPr>
        <p:spPr>
          <a:xfrm>
            <a:off x="10811550" y="269457"/>
            <a:ext cx="883575" cy="369332"/>
          </a:xfrm>
          <a:prstGeom prst="rect">
            <a:avLst/>
          </a:prstGeom>
          <a:noFill/>
        </p:spPr>
        <p:txBody>
          <a:bodyPr wrap="none" lIns="91440" tIns="45720" rIns="91440" bIns="45720" rtlCol="0" anchor="t">
            <a:spAutoFit/>
          </a:bodyPr>
          <a:lstStyle/>
          <a:p>
            <a:r>
              <a:rPr lang="en-US" b="1">
                <a:solidFill>
                  <a:schemeClr val="bg1"/>
                </a:solidFill>
                <a:latin typeface="Raleway"/>
              </a:rPr>
              <a:t>Item 9</a:t>
            </a:r>
            <a:endParaRPr lang="en-US" b="1">
              <a:solidFill>
                <a:schemeClr val="bg1"/>
              </a:solidFill>
              <a:latin typeface="Raleway" pitchFamily="2" charset="0"/>
            </a:endParaRPr>
          </a:p>
        </p:txBody>
      </p:sp>
    </p:spTree>
    <p:extLst>
      <p:ext uri="{BB962C8B-B14F-4D97-AF65-F5344CB8AC3E}">
        <p14:creationId xmlns:p14="http://schemas.microsoft.com/office/powerpoint/2010/main" val="149925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E66A2-DFBB-EFFB-A1B8-170FA7C15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6317E3-8AC5-CCB8-0A41-3074F14BBBB6}"/>
              </a:ext>
            </a:extLst>
          </p:cNvPr>
          <p:cNvSpPr>
            <a:spLocks noGrp="1"/>
          </p:cNvSpPr>
          <p:nvPr>
            <p:ph type="title"/>
          </p:nvPr>
        </p:nvSpPr>
        <p:spPr>
          <a:xfrm>
            <a:off x="913888" y="1510954"/>
            <a:ext cx="10364223" cy="2852737"/>
          </a:xfrm>
        </p:spPr>
        <p:txBody>
          <a:bodyPr/>
          <a:lstStyle/>
          <a:p>
            <a:r>
              <a:rPr lang="en-US"/>
              <a:t>Questions/Discussion – Item 9</a:t>
            </a:r>
          </a:p>
        </p:txBody>
      </p:sp>
      <p:sp>
        <p:nvSpPr>
          <p:cNvPr id="5" name="Slide Number Placeholder 4">
            <a:extLst>
              <a:ext uri="{FF2B5EF4-FFF2-40B4-BE49-F238E27FC236}">
                <a16:creationId xmlns:a16="http://schemas.microsoft.com/office/drawing/2014/main" id="{31600ADF-72B2-B220-CF59-47D0B9C9D534}"/>
              </a:ext>
            </a:extLst>
          </p:cNvPr>
          <p:cNvSpPr>
            <a:spLocks noGrp="1"/>
          </p:cNvSpPr>
          <p:nvPr>
            <p:ph type="sldNum" sz="quarter" idx="12"/>
          </p:nvPr>
        </p:nvSpPr>
        <p:spPr/>
        <p:txBody>
          <a:bodyPr/>
          <a:lstStyle/>
          <a:p>
            <a:fld id="{48204879-77F5-E246-8886-3B995DEECA2F}" type="slidenum">
              <a:rPr lang="en-US" smtClean="0"/>
              <a:pPr/>
              <a:t>17</a:t>
            </a:fld>
            <a:endParaRPr lang="en-US" sz="1200"/>
          </a:p>
        </p:txBody>
      </p:sp>
    </p:spTree>
    <p:extLst>
      <p:ext uri="{BB962C8B-B14F-4D97-AF65-F5344CB8AC3E}">
        <p14:creationId xmlns:p14="http://schemas.microsoft.com/office/powerpoint/2010/main" val="1744696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F2F5A-0350-02D4-B408-C44CA17A5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87F28-F978-239E-0DDE-52989855AFEC}"/>
              </a:ext>
            </a:extLst>
          </p:cNvPr>
          <p:cNvSpPr>
            <a:spLocks noGrp="1"/>
          </p:cNvSpPr>
          <p:nvPr>
            <p:ph type="title"/>
          </p:nvPr>
        </p:nvSpPr>
        <p:spPr>
          <a:xfrm>
            <a:off x="913888" y="1510954"/>
            <a:ext cx="10364223" cy="2852737"/>
          </a:xfrm>
        </p:spPr>
        <p:txBody>
          <a:bodyPr>
            <a:normAutofit/>
          </a:bodyPr>
          <a:lstStyle/>
          <a:p>
            <a:r>
              <a:rPr lang="en-US" sz="4400">
                <a:latin typeface="Raleway SemiBold"/>
              </a:rPr>
              <a:t>Item 10: Consideration of Resolution Amending and Adopting a Bad Debt, Delinquent Account, and Collections Policy</a:t>
            </a:r>
          </a:p>
        </p:txBody>
      </p:sp>
      <p:sp>
        <p:nvSpPr>
          <p:cNvPr id="5" name="Slide Number Placeholder 4">
            <a:extLst>
              <a:ext uri="{FF2B5EF4-FFF2-40B4-BE49-F238E27FC236}">
                <a16:creationId xmlns:a16="http://schemas.microsoft.com/office/drawing/2014/main" id="{796AF5D2-03DB-5A8D-86FE-59543EC39704}"/>
              </a:ext>
            </a:extLst>
          </p:cNvPr>
          <p:cNvSpPr>
            <a:spLocks noGrp="1"/>
          </p:cNvSpPr>
          <p:nvPr>
            <p:ph type="sldNum" sz="quarter" idx="12"/>
          </p:nvPr>
        </p:nvSpPr>
        <p:spPr/>
        <p:txBody>
          <a:bodyPr/>
          <a:lstStyle/>
          <a:p>
            <a:fld id="{48204879-77F5-E246-8886-3B995DEECA2F}" type="slidenum">
              <a:rPr lang="en-US" smtClean="0"/>
              <a:pPr/>
              <a:t>18</a:t>
            </a:fld>
            <a:endParaRPr lang="en-US" sz="1200"/>
          </a:p>
        </p:txBody>
      </p:sp>
    </p:spTree>
    <p:extLst>
      <p:ext uri="{BB962C8B-B14F-4D97-AF65-F5344CB8AC3E}">
        <p14:creationId xmlns:p14="http://schemas.microsoft.com/office/powerpoint/2010/main" val="7888397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952AA-DDF2-5185-2C26-38071D1F214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0B8F70D-29C9-A3BF-DA01-23CD3DD3B777}"/>
              </a:ext>
            </a:extLst>
          </p:cNvPr>
          <p:cNvSpPr>
            <a:spLocks noGrp="1"/>
          </p:cNvSpPr>
          <p:nvPr>
            <p:ph type="sldNum" sz="quarter" idx="12"/>
          </p:nvPr>
        </p:nvSpPr>
        <p:spPr/>
        <p:txBody>
          <a:bodyPr/>
          <a:lstStyle/>
          <a:p>
            <a:fld id="{48204879-77F5-E246-8886-3B995DEECA2F}" type="slidenum">
              <a:rPr lang="en-US" smtClean="0"/>
              <a:pPr/>
              <a:t>19</a:t>
            </a:fld>
            <a:endParaRPr lang="en-US"/>
          </a:p>
        </p:txBody>
      </p:sp>
      <p:sp>
        <p:nvSpPr>
          <p:cNvPr id="7" name="TextBox 6">
            <a:extLst>
              <a:ext uri="{FF2B5EF4-FFF2-40B4-BE49-F238E27FC236}">
                <a16:creationId xmlns:a16="http://schemas.microsoft.com/office/drawing/2014/main" id="{044D1C1F-CA2B-C174-C17A-835B08A3754A}"/>
              </a:ext>
            </a:extLst>
          </p:cNvPr>
          <p:cNvSpPr txBox="1"/>
          <p:nvPr/>
        </p:nvSpPr>
        <p:spPr>
          <a:xfrm>
            <a:off x="10802406" y="269457"/>
            <a:ext cx="1002197" cy="369332"/>
          </a:xfrm>
          <a:prstGeom prst="rect">
            <a:avLst/>
          </a:prstGeom>
          <a:noFill/>
        </p:spPr>
        <p:txBody>
          <a:bodyPr wrap="none" lIns="91440" tIns="45720" rIns="91440" bIns="45720" rtlCol="0" anchor="t">
            <a:spAutoFit/>
          </a:bodyPr>
          <a:lstStyle/>
          <a:p>
            <a:r>
              <a:rPr lang="en-US" b="1">
                <a:solidFill>
                  <a:schemeClr val="bg1"/>
                </a:solidFill>
                <a:latin typeface="Raleway"/>
              </a:rPr>
              <a:t>Item 10</a:t>
            </a:r>
            <a:endParaRPr lang="en-US" b="1">
              <a:solidFill>
                <a:schemeClr val="bg1"/>
              </a:solidFill>
              <a:latin typeface="Raleway" pitchFamily="2" charset="0"/>
            </a:endParaRPr>
          </a:p>
        </p:txBody>
      </p:sp>
      <p:sp>
        <p:nvSpPr>
          <p:cNvPr id="5" name="Title 1">
            <a:extLst>
              <a:ext uri="{FF2B5EF4-FFF2-40B4-BE49-F238E27FC236}">
                <a16:creationId xmlns:a16="http://schemas.microsoft.com/office/drawing/2014/main" id="{EF38C29E-9232-2FD5-F660-37CB99DB458C}"/>
              </a:ext>
            </a:extLst>
          </p:cNvPr>
          <p:cNvSpPr txBox="1">
            <a:spLocks/>
          </p:cNvSpPr>
          <p:nvPr/>
        </p:nvSpPr>
        <p:spPr>
          <a:xfrm>
            <a:off x="973395" y="726541"/>
            <a:ext cx="10390238" cy="1387238"/>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b="1" kern="1200">
                <a:solidFill>
                  <a:schemeClr val="tx1"/>
                </a:solidFill>
                <a:latin typeface="Raleway" panose="020B0503030101060003" pitchFamily="34" charset="77"/>
                <a:ea typeface="+mj-ea"/>
                <a:cs typeface="+mj-cs"/>
              </a:defRPr>
            </a:lvl1pPr>
          </a:lstStyle>
          <a:p>
            <a:pPr>
              <a:spcBef>
                <a:spcPts val="600"/>
              </a:spcBef>
              <a:spcAft>
                <a:spcPts val="600"/>
              </a:spcAft>
            </a:pPr>
            <a:r>
              <a:rPr lang="en-US" sz="2200">
                <a:solidFill>
                  <a:schemeClr val="bg2"/>
                </a:solidFill>
              </a:rPr>
              <a:t>WHY THE UPDATE</a:t>
            </a:r>
            <a:br>
              <a:rPr lang="en-US" sz="3600">
                <a:solidFill>
                  <a:srgbClr val="FFC000"/>
                </a:solidFill>
              </a:rPr>
            </a:br>
            <a:r>
              <a:rPr lang="en-US"/>
              <a:t>What’s driving the change</a:t>
            </a:r>
            <a:br>
              <a:rPr lang="en-US"/>
            </a:br>
            <a:endParaRPr lang="en-US"/>
          </a:p>
        </p:txBody>
      </p:sp>
      <p:sp>
        <p:nvSpPr>
          <p:cNvPr id="6" name="Slide Number Placeholder 4">
            <a:extLst>
              <a:ext uri="{FF2B5EF4-FFF2-40B4-BE49-F238E27FC236}">
                <a16:creationId xmlns:a16="http://schemas.microsoft.com/office/drawing/2014/main" id="{722FA858-F03F-A4F3-6105-6AD360229734}"/>
              </a:ext>
            </a:extLst>
          </p:cNvPr>
          <p:cNvSpPr txBox="1">
            <a:spLocks/>
          </p:cNvSpPr>
          <p:nvPr/>
        </p:nvSpPr>
        <p:spPr>
          <a:xfrm>
            <a:off x="9964056" y="6517760"/>
            <a:ext cx="2123391" cy="276225"/>
          </a:xfrm>
          <a:prstGeom prst="rect">
            <a:avLst/>
          </a:prstGeom>
        </p:spPr>
        <p:txBody>
          <a:bodyPr/>
          <a:lstStyle>
            <a:defPPr>
              <a:defRPr lang="en-US"/>
            </a:defPPr>
            <a:lvl1pPr marL="0" algn="r" defTabSz="914400" rtl="0" eaLnBrk="1" latinLnBrk="0" hangingPunct="1">
              <a:defRPr sz="1200" kern="1200">
                <a:solidFill>
                  <a:schemeClr val="tx1"/>
                </a:solidFill>
                <a:latin typeface="Raleway" panose="020B05030301010600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8204879-77F5-E246-8886-3B995DEECA2F}" type="slidenum">
              <a:rPr lang="en-US" smtClean="0"/>
              <a:pPr/>
              <a:t>19</a:t>
            </a:fld>
            <a:endParaRPr lang="en-US"/>
          </a:p>
        </p:txBody>
      </p:sp>
      <p:grpSp>
        <p:nvGrpSpPr>
          <p:cNvPr id="8" name="Group 7">
            <a:extLst>
              <a:ext uri="{FF2B5EF4-FFF2-40B4-BE49-F238E27FC236}">
                <a16:creationId xmlns:a16="http://schemas.microsoft.com/office/drawing/2014/main" id="{A11FC3C6-2097-4434-60AE-FB2895B2E74C}"/>
              </a:ext>
            </a:extLst>
          </p:cNvPr>
          <p:cNvGrpSpPr/>
          <p:nvPr/>
        </p:nvGrpSpPr>
        <p:grpSpPr>
          <a:xfrm>
            <a:off x="1087062" y="1821451"/>
            <a:ext cx="9069812" cy="3800279"/>
            <a:chOff x="1117983" y="1737878"/>
            <a:chExt cx="8046720" cy="2971800"/>
          </a:xfrm>
        </p:grpSpPr>
        <p:sp>
          <p:nvSpPr>
            <p:cNvPr id="10" name="Card background">
              <a:extLst>
                <a:ext uri="{FF2B5EF4-FFF2-40B4-BE49-F238E27FC236}">
                  <a16:creationId xmlns:a16="http://schemas.microsoft.com/office/drawing/2014/main" id="{2DC29183-A729-45EE-FD2E-03B997F30474}"/>
                </a:ext>
                <a:ext uri="{C183D7F6-B498-43B3-948B-1728B52AA6E4}">
                  <adec:decorative xmlns:adec="http://schemas.microsoft.com/office/drawing/2017/decorative" val="1"/>
                </a:ext>
              </a:extLst>
            </p:cNvPr>
            <p:cNvSpPr/>
            <p:nvPr/>
          </p:nvSpPr>
          <p:spPr>
            <a:xfrm>
              <a:off x="1117983" y="1737878"/>
              <a:ext cx="3931920" cy="137160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endParaRPr>
            </a:p>
          </p:txBody>
        </p:sp>
        <p:sp>
          <p:nvSpPr>
            <p:cNvPr id="11" name="Card accent">
              <a:extLst>
                <a:ext uri="{FF2B5EF4-FFF2-40B4-BE49-F238E27FC236}">
                  <a16:creationId xmlns:a16="http://schemas.microsoft.com/office/drawing/2014/main" id="{ACCBB2BF-2944-67FF-BB16-6023BEE4716B}"/>
                </a:ext>
                <a:ext uri="{C183D7F6-B498-43B3-948B-1728B52AA6E4}">
                  <adec:decorative xmlns:adec="http://schemas.microsoft.com/office/drawing/2017/decorative" val="1"/>
                </a:ext>
              </a:extLst>
            </p:cNvPr>
            <p:cNvSpPr/>
            <p:nvPr/>
          </p:nvSpPr>
          <p:spPr>
            <a:xfrm>
              <a:off x="1117983" y="1737878"/>
              <a:ext cx="64008" cy="1371600"/>
            </a:xfrm>
            <a:prstGeom prst="rect">
              <a:avLst/>
            </a:prstGeom>
            <a:solidFill>
              <a:srgbClr val="F5A30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Card title 1">
              <a:extLst>
                <a:ext uri="{FF2B5EF4-FFF2-40B4-BE49-F238E27FC236}">
                  <a16:creationId xmlns:a16="http://schemas.microsoft.com/office/drawing/2014/main" id="{718EDC4B-BB9A-712B-7159-4173E07A0958}"/>
                </a:ext>
              </a:extLst>
            </p:cNvPr>
            <p:cNvSpPr/>
            <p:nvPr/>
          </p:nvSpPr>
          <p:spPr>
            <a:xfrm>
              <a:off x="1346583" y="1884182"/>
              <a:ext cx="3566160" cy="274320"/>
            </a:xfrm>
            <a:prstGeom prst="rect">
              <a:avLst/>
            </a:prstGeom>
            <a:noFill/>
            <a:ln/>
          </p:spPr>
          <p:txBody>
            <a:bodyPr wrap="square"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Policy Review</a:t>
              </a:r>
              <a:endParaRPr kumimoji="0" lang="en-US" sz="2000" b="0" i="0" u="none" strike="noStrike" kern="0" cap="none" spc="0" normalizeH="0" baseline="0" noProof="0">
                <a:ln>
                  <a:noFill/>
                </a:ln>
                <a:solidFill>
                  <a:prstClr val="black"/>
                </a:solidFill>
                <a:effectLst/>
                <a:uLnTx/>
                <a:uFillTx/>
                <a:latin typeface="Raleway" pitchFamily="2" charset="0"/>
              </a:endParaRPr>
            </a:p>
          </p:txBody>
        </p:sp>
        <p:sp>
          <p:nvSpPr>
            <p:cNvPr id="13" name="Card body 1">
              <a:extLst>
                <a:ext uri="{FF2B5EF4-FFF2-40B4-BE49-F238E27FC236}">
                  <a16:creationId xmlns:a16="http://schemas.microsoft.com/office/drawing/2014/main" id="{7C7AF6DE-0BB1-EBCD-1C4F-1A701A96C6AE}"/>
                </a:ext>
                <a:ext uri="{C183D7F6-B498-43B3-948B-1728B52AA6E4}">
                  <adec:decorative xmlns:adec="http://schemas.microsoft.com/office/drawing/2017/decorative" val="0"/>
                </a:ext>
              </a:extLst>
            </p:cNvPr>
            <p:cNvSpPr/>
            <p:nvPr/>
          </p:nvSpPr>
          <p:spPr>
            <a:xfrm>
              <a:off x="1346583" y="2195078"/>
              <a:ext cx="3566160" cy="777240"/>
            </a:xfrm>
            <a:prstGeom prst="rect">
              <a:avLst/>
            </a:prstGeom>
            <a:noFill/>
            <a:ln/>
          </p:spPr>
          <p:txBody>
            <a:bodyPr wrap="square"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5C5C5C"/>
                  </a:solidFill>
                  <a:effectLst/>
                  <a:uLnTx/>
                  <a:uFillTx/>
                  <a:latin typeface="Raleway" pitchFamily="2" charset="0"/>
                  <a:ea typeface="Arial" pitchFamily="34" charset="-122"/>
                  <a:cs typeface="Arial" pitchFamily="34" charset="-120"/>
                </a:rPr>
                <a:t>Discovered outdated policies that do not align with current CEA or other CCA practices.</a:t>
              </a:r>
              <a:endParaRPr kumimoji="0" lang="en-US" b="0" i="0" u="none" strike="noStrike" kern="0" cap="none" spc="0" normalizeH="0" baseline="0" noProof="0">
                <a:ln>
                  <a:noFill/>
                </a:ln>
                <a:solidFill>
                  <a:prstClr val="black"/>
                </a:solidFill>
                <a:effectLst/>
                <a:uLnTx/>
                <a:uFillTx/>
                <a:latin typeface="Raleway" pitchFamily="2" charset="0"/>
              </a:endParaRPr>
            </a:p>
          </p:txBody>
        </p:sp>
        <p:sp>
          <p:nvSpPr>
            <p:cNvPr id="14" name="Card background">
              <a:extLst>
                <a:ext uri="{FF2B5EF4-FFF2-40B4-BE49-F238E27FC236}">
                  <a16:creationId xmlns:a16="http://schemas.microsoft.com/office/drawing/2014/main" id="{D2CDD62C-FCA0-D53B-ED6E-4FF61EA64BEF}"/>
                </a:ext>
                <a:ext uri="{C183D7F6-B498-43B3-948B-1728B52AA6E4}">
                  <adec:decorative xmlns:adec="http://schemas.microsoft.com/office/drawing/2017/decorative" val="1"/>
                </a:ext>
              </a:extLst>
            </p:cNvPr>
            <p:cNvSpPr/>
            <p:nvPr/>
          </p:nvSpPr>
          <p:spPr>
            <a:xfrm>
              <a:off x="5141343" y="1737878"/>
              <a:ext cx="3931920" cy="137160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Card accent">
              <a:extLst>
                <a:ext uri="{FF2B5EF4-FFF2-40B4-BE49-F238E27FC236}">
                  <a16:creationId xmlns:a16="http://schemas.microsoft.com/office/drawing/2014/main" id="{92E733BF-92DD-3C34-45E1-9B59AE2AC714}"/>
                </a:ext>
                <a:ext uri="{C183D7F6-B498-43B3-948B-1728B52AA6E4}">
                  <adec:decorative xmlns:adec="http://schemas.microsoft.com/office/drawing/2017/decorative" val="1"/>
                </a:ext>
              </a:extLst>
            </p:cNvPr>
            <p:cNvSpPr/>
            <p:nvPr/>
          </p:nvSpPr>
          <p:spPr>
            <a:xfrm>
              <a:off x="5232783" y="1737878"/>
              <a:ext cx="64008" cy="1371600"/>
            </a:xfrm>
            <a:prstGeom prst="rect">
              <a:avLst/>
            </a:prstGeom>
            <a:solidFill>
              <a:srgbClr val="F5A30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Card title 2">
              <a:extLst>
                <a:ext uri="{FF2B5EF4-FFF2-40B4-BE49-F238E27FC236}">
                  <a16:creationId xmlns:a16="http://schemas.microsoft.com/office/drawing/2014/main" id="{C0AEE9CD-DD9C-5442-CC59-54D68A81E651}"/>
                </a:ext>
                <a:ext uri="{C183D7F6-B498-43B3-948B-1728B52AA6E4}">
                  <adec:decorative xmlns:adec="http://schemas.microsoft.com/office/drawing/2017/decorative" val="0"/>
                </a:ext>
              </a:extLst>
            </p:cNvPr>
            <p:cNvSpPr/>
            <p:nvPr/>
          </p:nvSpPr>
          <p:spPr>
            <a:xfrm>
              <a:off x="5461383" y="1884182"/>
              <a:ext cx="3566160" cy="274320"/>
            </a:xfrm>
            <a:prstGeom prst="rect">
              <a:avLst/>
            </a:prstGeom>
            <a:noFill/>
            <a:ln/>
          </p:spPr>
          <p:txBody>
            <a:bodyPr wrap="square"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New Policies</a:t>
              </a:r>
              <a:endParaRPr kumimoji="0" lang="en-US" sz="2000" b="0" i="0" u="none" strike="noStrike" kern="0" cap="none" spc="0" normalizeH="0" baseline="0" noProof="0">
                <a:ln>
                  <a:noFill/>
                </a:ln>
                <a:solidFill>
                  <a:prstClr val="black"/>
                </a:solidFill>
                <a:effectLst/>
                <a:uLnTx/>
                <a:uFillTx/>
                <a:latin typeface="Raleway" pitchFamily="2" charset="0"/>
              </a:endParaRPr>
            </a:p>
          </p:txBody>
        </p:sp>
        <p:sp>
          <p:nvSpPr>
            <p:cNvPr id="17" name="Card body 2">
              <a:extLst>
                <a:ext uri="{FF2B5EF4-FFF2-40B4-BE49-F238E27FC236}">
                  <a16:creationId xmlns:a16="http://schemas.microsoft.com/office/drawing/2014/main" id="{FD114153-2BAB-CF88-2E07-D930744988BF}"/>
                </a:ext>
              </a:extLst>
            </p:cNvPr>
            <p:cNvSpPr/>
            <p:nvPr/>
          </p:nvSpPr>
          <p:spPr>
            <a:xfrm>
              <a:off x="5461383" y="2195078"/>
              <a:ext cx="3566160" cy="777240"/>
            </a:xfrm>
            <a:prstGeom prst="rect">
              <a:avLst/>
            </a:prstGeom>
            <a:noFill/>
            <a:ln/>
          </p:spPr>
          <p:txBody>
            <a:bodyPr wrap="square"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5C5C5C"/>
                  </a:solidFill>
                  <a:effectLst/>
                  <a:uLnTx/>
                  <a:uFillTx/>
                  <a:latin typeface="Raleway" pitchFamily="2" charset="0"/>
                  <a:cs typeface="Arial" pitchFamily="34" charset="-120"/>
                </a:rPr>
                <a:t>Need for an unclaimed funds policy that does not exist and currently nothing is being done with unclaimed funds.</a:t>
              </a:r>
              <a:endParaRPr kumimoji="0" lang="en-US" b="0" i="0" u="none" strike="noStrike" kern="0" cap="none" spc="0" normalizeH="0" baseline="0" noProof="0">
                <a:ln>
                  <a:noFill/>
                </a:ln>
                <a:solidFill>
                  <a:prstClr val="black"/>
                </a:solidFill>
                <a:effectLst/>
                <a:uLnTx/>
                <a:uFillTx/>
                <a:latin typeface="Raleway" pitchFamily="2" charset="0"/>
              </a:endParaRPr>
            </a:p>
          </p:txBody>
        </p:sp>
        <p:sp>
          <p:nvSpPr>
            <p:cNvPr id="18" name="Card background">
              <a:extLst>
                <a:ext uri="{FF2B5EF4-FFF2-40B4-BE49-F238E27FC236}">
                  <a16:creationId xmlns:a16="http://schemas.microsoft.com/office/drawing/2014/main" id="{73A91CC6-B6F9-3D64-2B4A-F3B9013024B4}"/>
                </a:ext>
                <a:ext uri="{C183D7F6-B498-43B3-948B-1728B52AA6E4}">
                  <adec:decorative xmlns:adec="http://schemas.microsoft.com/office/drawing/2017/decorative" val="1"/>
                </a:ext>
              </a:extLst>
            </p:cNvPr>
            <p:cNvSpPr/>
            <p:nvPr/>
          </p:nvSpPr>
          <p:spPr>
            <a:xfrm>
              <a:off x="1117983" y="3338078"/>
              <a:ext cx="3931920" cy="137160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9" name="Card accent">
              <a:extLst>
                <a:ext uri="{FF2B5EF4-FFF2-40B4-BE49-F238E27FC236}">
                  <a16:creationId xmlns:a16="http://schemas.microsoft.com/office/drawing/2014/main" id="{E562AE2E-20E3-0273-3DDF-01312F8EA5B2}"/>
                </a:ext>
                <a:ext uri="{C183D7F6-B498-43B3-948B-1728B52AA6E4}">
                  <adec:decorative xmlns:adec="http://schemas.microsoft.com/office/drawing/2017/decorative" val="1"/>
                </a:ext>
              </a:extLst>
            </p:cNvPr>
            <p:cNvSpPr/>
            <p:nvPr/>
          </p:nvSpPr>
          <p:spPr>
            <a:xfrm>
              <a:off x="1117983" y="3338078"/>
              <a:ext cx="64008" cy="1371600"/>
            </a:xfrm>
            <a:prstGeom prst="rect">
              <a:avLst/>
            </a:prstGeom>
            <a:solidFill>
              <a:srgbClr val="F5A30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Card title 3">
              <a:extLst>
                <a:ext uri="{FF2B5EF4-FFF2-40B4-BE49-F238E27FC236}">
                  <a16:creationId xmlns:a16="http://schemas.microsoft.com/office/drawing/2014/main" id="{E49AB5DE-F5A1-E4E4-6E9F-9C60386F0630}"/>
                </a:ext>
              </a:extLst>
            </p:cNvPr>
            <p:cNvSpPr/>
            <p:nvPr/>
          </p:nvSpPr>
          <p:spPr>
            <a:xfrm>
              <a:off x="1346583" y="3484382"/>
              <a:ext cx="3566160" cy="274320"/>
            </a:xfrm>
            <a:prstGeom prst="rect">
              <a:avLst/>
            </a:prstGeom>
            <a:noFill/>
            <a:ln/>
          </p:spPr>
          <p:txBody>
            <a:bodyPr wrap="square" lIns="0" tIns="0" rIns="0" bIns="0" rtlCol="0" anchor="t"/>
            <a:lstStyle/>
            <a:p>
              <a:r>
                <a:rPr lang="en-US" sz="2000" b="1">
                  <a:solidFill>
                    <a:prstClr val="black"/>
                  </a:solidFill>
                  <a:latin typeface="Raleway" pitchFamily="2" charset="0"/>
                  <a:cs typeface="Arial" panose="020B0604020202020204" pitchFamily="34" charset="0"/>
                </a:rPr>
                <a:t>Need for Regular Clean Ups</a:t>
              </a:r>
            </a:p>
          </p:txBody>
        </p:sp>
        <p:sp>
          <p:nvSpPr>
            <p:cNvPr id="21" name="Card body 3">
              <a:extLst>
                <a:ext uri="{FF2B5EF4-FFF2-40B4-BE49-F238E27FC236}">
                  <a16:creationId xmlns:a16="http://schemas.microsoft.com/office/drawing/2014/main" id="{040559BC-7327-D6FE-B068-E1375AB71F03}"/>
                </a:ext>
              </a:extLst>
            </p:cNvPr>
            <p:cNvSpPr/>
            <p:nvPr/>
          </p:nvSpPr>
          <p:spPr>
            <a:xfrm>
              <a:off x="1346583" y="3795278"/>
              <a:ext cx="3566160" cy="777240"/>
            </a:xfrm>
            <a:prstGeom prst="rect">
              <a:avLst/>
            </a:prstGeom>
            <a:noFill/>
            <a:ln/>
          </p:spPr>
          <p:txBody>
            <a:bodyPr wrap="square"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5C5C5C"/>
                  </a:solidFill>
                  <a:effectLst/>
                  <a:uLnTx/>
                  <a:uFillTx/>
                  <a:latin typeface="Raleway" pitchFamily="2" charset="0"/>
                  <a:ea typeface="Arial" pitchFamily="34" charset="-122"/>
                  <a:cs typeface="Arial" pitchFamily="34" charset="-120"/>
                </a:rPr>
                <a:t>Establishing a regular monthly and/or annual process helps to keep clean-ups manageable and accounting up to date.</a:t>
              </a:r>
              <a:endParaRPr kumimoji="0" lang="en-US" b="0" i="0" u="none" strike="noStrike" kern="0" cap="none" spc="0" normalizeH="0" baseline="0" noProof="0">
                <a:ln>
                  <a:noFill/>
                </a:ln>
                <a:solidFill>
                  <a:prstClr val="black"/>
                </a:solidFill>
                <a:effectLst/>
                <a:uLnTx/>
                <a:uFillTx/>
                <a:latin typeface="Raleway" pitchFamily="2" charset="0"/>
              </a:endParaRPr>
            </a:p>
          </p:txBody>
        </p:sp>
        <p:sp>
          <p:nvSpPr>
            <p:cNvPr id="22" name="Card background">
              <a:extLst>
                <a:ext uri="{FF2B5EF4-FFF2-40B4-BE49-F238E27FC236}">
                  <a16:creationId xmlns:a16="http://schemas.microsoft.com/office/drawing/2014/main" id="{2675D986-CAC0-CB78-C87C-2F84D140CE71}"/>
                </a:ext>
                <a:ext uri="{C183D7F6-B498-43B3-948B-1728B52AA6E4}">
                  <adec:decorative xmlns:adec="http://schemas.microsoft.com/office/drawing/2017/decorative" val="1"/>
                </a:ext>
              </a:extLst>
            </p:cNvPr>
            <p:cNvSpPr/>
            <p:nvPr/>
          </p:nvSpPr>
          <p:spPr>
            <a:xfrm>
              <a:off x="5232783" y="3338078"/>
              <a:ext cx="3931920" cy="137160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3" name="Card accent">
              <a:extLst>
                <a:ext uri="{FF2B5EF4-FFF2-40B4-BE49-F238E27FC236}">
                  <a16:creationId xmlns:a16="http://schemas.microsoft.com/office/drawing/2014/main" id="{5170137E-5F71-FD33-2AE8-CF6143AE4C86}"/>
                </a:ext>
                <a:ext uri="{C183D7F6-B498-43B3-948B-1728B52AA6E4}">
                  <adec:decorative xmlns:adec="http://schemas.microsoft.com/office/drawing/2017/decorative" val="1"/>
                </a:ext>
              </a:extLst>
            </p:cNvPr>
            <p:cNvSpPr/>
            <p:nvPr/>
          </p:nvSpPr>
          <p:spPr>
            <a:xfrm>
              <a:off x="5232783" y="3338078"/>
              <a:ext cx="64008" cy="1371600"/>
            </a:xfrm>
            <a:prstGeom prst="rect">
              <a:avLst/>
            </a:prstGeom>
            <a:solidFill>
              <a:srgbClr val="F5A30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4" name="Card title 4">
              <a:extLst>
                <a:ext uri="{FF2B5EF4-FFF2-40B4-BE49-F238E27FC236}">
                  <a16:creationId xmlns:a16="http://schemas.microsoft.com/office/drawing/2014/main" id="{EDDAF8DE-ABF0-3F52-2492-CB978D9C2ABD}"/>
                </a:ext>
              </a:extLst>
            </p:cNvPr>
            <p:cNvSpPr/>
            <p:nvPr/>
          </p:nvSpPr>
          <p:spPr>
            <a:xfrm>
              <a:off x="5461383" y="3484382"/>
              <a:ext cx="3566160" cy="274320"/>
            </a:xfrm>
            <a:prstGeom prst="rect">
              <a:avLst/>
            </a:prstGeom>
            <a:noFill/>
            <a:ln/>
          </p:spPr>
          <p:txBody>
            <a:bodyPr wrap="square"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Threshold Limits are Too Low</a:t>
              </a:r>
              <a:endParaRPr kumimoji="0" lang="en-US" sz="2000" b="0" i="0" u="none" strike="noStrike" kern="0" cap="none" spc="0" normalizeH="0" baseline="0" noProof="0">
                <a:ln>
                  <a:noFill/>
                </a:ln>
                <a:solidFill>
                  <a:prstClr val="black"/>
                </a:solidFill>
                <a:effectLst/>
                <a:uLnTx/>
                <a:uFillTx/>
                <a:latin typeface="Raleway" pitchFamily="2" charset="0"/>
              </a:endParaRPr>
            </a:p>
          </p:txBody>
        </p:sp>
        <p:sp>
          <p:nvSpPr>
            <p:cNvPr id="25" name="Card body 4">
              <a:extLst>
                <a:ext uri="{FF2B5EF4-FFF2-40B4-BE49-F238E27FC236}">
                  <a16:creationId xmlns:a16="http://schemas.microsoft.com/office/drawing/2014/main" id="{219E5FDA-D4D1-D91F-C6BD-4675C8D90F27}"/>
                </a:ext>
              </a:extLst>
            </p:cNvPr>
            <p:cNvSpPr/>
            <p:nvPr/>
          </p:nvSpPr>
          <p:spPr>
            <a:xfrm>
              <a:off x="5461383" y="3795278"/>
              <a:ext cx="3566160" cy="777240"/>
            </a:xfrm>
            <a:prstGeom prst="rect">
              <a:avLst/>
            </a:prstGeom>
            <a:noFill/>
            <a:ln/>
          </p:spPr>
          <p:txBody>
            <a:bodyPr wrap="square" lIns="0" tIns="0" rIns="0" bIns="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5C5C5C"/>
                  </a:solidFill>
                  <a:effectLst/>
                  <a:uLnTx/>
                  <a:uFillTx/>
                  <a:latin typeface="Raleway" pitchFamily="2" charset="0"/>
                  <a:cs typeface="Arial" pitchFamily="34" charset="-120"/>
                </a:rPr>
                <a:t>Realigning with industry practices compared to other CCAs and evaluation of impact of write-offs at old thresholds versus new thresholds.</a:t>
              </a:r>
              <a:endParaRPr kumimoji="0" lang="en-US" b="0" i="0" u="none" strike="noStrike" kern="0" cap="none" spc="0" normalizeH="0" baseline="0" noProof="0">
                <a:ln>
                  <a:noFill/>
                </a:ln>
                <a:solidFill>
                  <a:prstClr val="black"/>
                </a:solidFill>
                <a:effectLst/>
                <a:uLnTx/>
                <a:uFillTx/>
                <a:latin typeface="Raleway" pitchFamily="2" charset="0"/>
              </a:endParaRPr>
            </a:p>
          </p:txBody>
        </p:sp>
      </p:grpSp>
    </p:spTree>
    <p:extLst>
      <p:ext uri="{BB962C8B-B14F-4D97-AF65-F5344CB8AC3E}">
        <p14:creationId xmlns:p14="http://schemas.microsoft.com/office/powerpoint/2010/main" val="103570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4D73F-719B-9E63-1B3C-5975F9D2A4A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56FF89F-F5CF-E875-62E6-3689959F32BA}"/>
              </a:ext>
            </a:extLst>
          </p:cNvPr>
          <p:cNvSpPr>
            <a:spLocks noGrp="1"/>
          </p:cNvSpPr>
          <p:nvPr>
            <p:ph type="sldNum" sz="quarter" idx="12"/>
          </p:nvPr>
        </p:nvSpPr>
        <p:spPr/>
        <p:txBody>
          <a:bodyPr/>
          <a:lstStyle/>
          <a:p>
            <a:fld id="{48204879-77F5-E246-8886-3B995DEECA2F}" type="slidenum">
              <a:rPr lang="en-US" smtClean="0"/>
              <a:pPr/>
              <a:t>20</a:t>
            </a:fld>
            <a:endParaRPr lang="en-US"/>
          </a:p>
        </p:txBody>
      </p:sp>
      <p:sp>
        <p:nvSpPr>
          <p:cNvPr id="5" name="Title 1">
            <a:extLst>
              <a:ext uri="{FF2B5EF4-FFF2-40B4-BE49-F238E27FC236}">
                <a16:creationId xmlns:a16="http://schemas.microsoft.com/office/drawing/2014/main" id="{769D063A-2C02-880C-FA45-25A91E6FDEDD}"/>
              </a:ext>
            </a:extLst>
          </p:cNvPr>
          <p:cNvSpPr txBox="1">
            <a:spLocks/>
          </p:cNvSpPr>
          <p:nvPr/>
        </p:nvSpPr>
        <p:spPr>
          <a:xfrm>
            <a:off x="973395" y="638790"/>
            <a:ext cx="10390238" cy="1387238"/>
          </a:xfrm>
          <a:prstGeom prst="rect">
            <a:avLst/>
          </a:prstGeom>
        </p:spPr>
        <p:txBody>
          <a:bodyPr vert="horz" lIns="91440" tIns="45720" rIns="91440" bIns="45720" rtlCol="0" anchor="ctr">
            <a:normAutofit fontScale="97500"/>
          </a:bodyPr>
          <a:lstStyle>
            <a:defPPr>
              <a:defRPr lang="en-US"/>
            </a:defPPr>
            <a:lvl1pPr>
              <a:lnSpc>
                <a:spcPct val="90000"/>
              </a:lnSpc>
              <a:spcBef>
                <a:spcPts val="600"/>
              </a:spcBef>
              <a:spcAft>
                <a:spcPts val="600"/>
              </a:spcAft>
              <a:buNone/>
              <a:defRPr sz="2200" b="1">
                <a:solidFill>
                  <a:schemeClr val="bg2"/>
                </a:solidFill>
                <a:latin typeface="Raleway" panose="020B0503030101060003" pitchFamily="34" charset="77"/>
                <a:ea typeface="+mj-ea"/>
                <a:cs typeface="+mj-cs"/>
              </a:defRPr>
            </a:lvl1pPr>
          </a:lstStyle>
          <a:p>
            <a:r>
              <a:rPr lang="en-US"/>
              <a:t>Policy No. CEA-05</a:t>
            </a:r>
            <a:br>
              <a:rPr lang="en-US"/>
            </a:br>
            <a:r>
              <a:rPr lang="en-US" sz="4100">
                <a:solidFill>
                  <a:schemeClr val="tx1"/>
                </a:solidFill>
              </a:rPr>
              <a:t>Collections Policy: What Changed</a:t>
            </a:r>
            <a:br>
              <a:rPr lang="en-US"/>
            </a:br>
            <a:endParaRPr lang="en-US"/>
          </a:p>
        </p:txBody>
      </p:sp>
      <p:grpSp>
        <p:nvGrpSpPr>
          <p:cNvPr id="6" name="Group 5">
            <a:extLst>
              <a:ext uri="{FF2B5EF4-FFF2-40B4-BE49-F238E27FC236}">
                <a16:creationId xmlns:a16="http://schemas.microsoft.com/office/drawing/2014/main" id="{146BC64D-C82F-54CF-F63F-73F6F1FC341A}"/>
              </a:ext>
            </a:extLst>
          </p:cNvPr>
          <p:cNvGrpSpPr/>
          <p:nvPr/>
        </p:nvGrpSpPr>
        <p:grpSpPr>
          <a:xfrm>
            <a:off x="1117923" y="1761169"/>
            <a:ext cx="9372277" cy="4681964"/>
            <a:chOff x="548640" y="1293876"/>
            <a:chExt cx="8046720" cy="3648456"/>
          </a:xfrm>
        </p:grpSpPr>
        <p:sp>
          <p:nvSpPr>
            <p:cNvPr id="7" name="Table header bar">
              <a:extLst>
                <a:ext uri="{FF2B5EF4-FFF2-40B4-BE49-F238E27FC236}">
                  <a16:creationId xmlns:a16="http://schemas.microsoft.com/office/drawing/2014/main" id="{D8C1DB33-CAED-3F35-B9C2-D7A88DA73F97}"/>
                </a:ext>
                <a:ext uri="{C183D7F6-B498-43B3-948B-1728B52AA6E4}">
                  <adec:decorative xmlns:adec="http://schemas.microsoft.com/office/drawing/2017/decorative" val="1"/>
                </a:ext>
              </a:extLst>
            </p:cNvPr>
            <p:cNvSpPr/>
            <p:nvPr/>
          </p:nvSpPr>
          <p:spPr>
            <a:xfrm>
              <a:off x="548640" y="1293876"/>
              <a:ext cx="8046720" cy="347472"/>
            </a:xfrm>
            <a:prstGeom prst="rect">
              <a:avLst/>
            </a:prstGeom>
            <a:solidFill>
              <a:schemeClr val="bg2"/>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solidFill>
                  <a:prstClr val="black"/>
                </a:solidFill>
                <a:effectLst/>
                <a:uLnTx/>
                <a:uFillTx/>
                <a:latin typeface="Raleway" pitchFamily="2" charset="0"/>
              </a:endParaRPr>
            </a:p>
          </p:txBody>
        </p:sp>
        <p:sp>
          <p:nvSpPr>
            <p:cNvPr id="8" name="Text 5">
              <a:extLst>
                <a:ext uri="{FF2B5EF4-FFF2-40B4-BE49-F238E27FC236}">
                  <a16:creationId xmlns:a16="http://schemas.microsoft.com/office/drawing/2014/main" id="{21E0DAEF-F42C-3F36-8DAD-6CACC3A55C1A}"/>
                </a:ext>
              </a:extLst>
            </p:cNvPr>
            <p:cNvSpPr/>
            <p:nvPr/>
          </p:nvSpPr>
          <p:spPr>
            <a:xfrm>
              <a:off x="685800" y="1293876"/>
              <a:ext cx="2651760" cy="347472"/>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100" normalizeH="0" baseline="0" noProof="0">
                  <a:ln>
                    <a:noFill/>
                  </a:ln>
                  <a:solidFill>
                    <a:srgbClr val="000000"/>
                  </a:solidFill>
                  <a:effectLst/>
                  <a:uLnTx/>
                  <a:uFillTx/>
                  <a:latin typeface="Raleway" pitchFamily="2" charset="0"/>
                  <a:ea typeface="Arial" pitchFamily="34" charset="-122"/>
                  <a:cs typeface="Arial" pitchFamily="34" charset="-120"/>
                </a:rPr>
                <a:t>AREA</a:t>
              </a:r>
              <a:endParaRPr kumimoji="0" lang="en-US" sz="1600" b="0" i="0" u="none" strike="noStrike" kern="0" cap="none" spc="0" normalizeH="0" baseline="0" noProof="0">
                <a:ln>
                  <a:noFill/>
                </a:ln>
                <a:solidFill>
                  <a:srgbClr val="000000"/>
                </a:solidFill>
                <a:effectLst/>
                <a:uLnTx/>
                <a:uFillTx/>
                <a:latin typeface="Raleway" pitchFamily="2" charset="0"/>
              </a:endParaRPr>
            </a:p>
          </p:txBody>
        </p:sp>
        <p:sp>
          <p:nvSpPr>
            <p:cNvPr id="9" name="Text 6">
              <a:extLst>
                <a:ext uri="{FF2B5EF4-FFF2-40B4-BE49-F238E27FC236}">
                  <a16:creationId xmlns:a16="http://schemas.microsoft.com/office/drawing/2014/main" id="{62F5626D-F782-E8D2-AAAB-35B4271F2290}"/>
                </a:ext>
              </a:extLst>
            </p:cNvPr>
            <p:cNvSpPr/>
            <p:nvPr/>
          </p:nvSpPr>
          <p:spPr>
            <a:xfrm>
              <a:off x="3429000" y="1293876"/>
              <a:ext cx="2286000" cy="347472"/>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000000"/>
                  </a:solidFill>
                  <a:effectLst/>
                  <a:uLnTx/>
                  <a:uFillTx/>
                  <a:latin typeface="Raleway" pitchFamily="2" charset="0"/>
                  <a:ea typeface="Arial" pitchFamily="34" charset="-122"/>
                  <a:cs typeface="Arial" pitchFamily="34" charset="-120"/>
                </a:rPr>
                <a:t>PREVIOUS</a:t>
              </a:r>
              <a:endParaRPr kumimoji="0" lang="en-US" sz="1400" b="0" i="0" u="none" strike="noStrike" kern="0" cap="none" spc="0" normalizeH="0" baseline="0" noProof="0">
                <a:ln>
                  <a:noFill/>
                </a:ln>
                <a:solidFill>
                  <a:srgbClr val="000000"/>
                </a:solidFill>
                <a:effectLst/>
                <a:uLnTx/>
                <a:uFillTx/>
                <a:latin typeface="Raleway" pitchFamily="2" charset="0"/>
              </a:endParaRPr>
            </a:p>
          </p:txBody>
        </p:sp>
        <p:sp>
          <p:nvSpPr>
            <p:cNvPr id="10" name="Text 7">
              <a:extLst>
                <a:ext uri="{FF2B5EF4-FFF2-40B4-BE49-F238E27FC236}">
                  <a16:creationId xmlns:a16="http://schemas.microsoft.com/office/drawing/2014/main" id="{32D72F24-2876-04A1-375E-2E31B1E46E7B}"/>
                </a:ext>
              </a:extLst>
            </p:cNvPr>
            <p:cNvSpPr/>
            <p:nvPr/>
          </p:nvSpPr>
          <p:spPr>
            <a:xfrm>
              <a:off x="5852160" y="1293876"/>
              <a:ext cx="2651760" cy="347472"/>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100" normalizeH="0" baseline="0" noProof="0">
                  <a:ln>
                    <a:noFill/>
                  </a:ln>
                  <a:solidFill>
                    <a:srgbClr val="000000"/>
                  </a:solidFill>
                  <a:effectLst/>
                  <a:uLnTx/>
                  <a:uFillTx/>
                  <a:latin typeface="Raleway" pitchFamily="2" charset="0"/>
                  <a:ea typeface="Arial" pitchFamily="34" charset="-122"/>
                  <a:cs typeface="Arial" pitchFamily="34" charset="-120"/>
                </a:rPr>
                <a:t>UPDATED</a:t>
              </a:r>
              <a:endParaRPr kumimoji="0" lang="en-US" sz="1600" b="0" i="0" u="none" strike="noStrike" kern="0" cap="none" spc="0" normalizeH="0" baseline="0" noProof="0">
                <a:ln>
                  <a:noFill/>
                </a:ln>
                <a:solidFill>
                  <a:srgbClr val="000000"/>
                </a:solidFill>
                <a:effectLst/>
                <a:uLnTx/>
                <a:uFillTx/>
                <a:latin typeface="Raleway" pitchFamily="2" charset="0"/>
              </a:endParaRPr>
            </a:p>
          </p:txBody>
        </p:sp>
        <p:sp>
          <p:nvSpPr>
            <p:cNvPr id="11" name="Table row">
              <a:extLst>
                <a:ext uri="{FF2B5EF4-FFF2-40B4-BE49-F238E27FC236}">
                  <a16:creationId xmlns:a16="http://schemas.microsoft.com/office/drawing/2014/main" id="{D03EA713-4C7B-55B5-3397-BABDDE78BC46}"/>
                </a:ext>
                <a:ext uri="{C183D7F6-B498-43B3-948B-1728B52AA6E4}">
                  <adec:decorative xmlns:adec="http://schemas.microsoft.com/office/drawing/2017/decorative" val="1"/>
                </a:ext>
              </a:extLst>
            </p:cNvPr>
            <p:cNvSpPr/>
            <p:nvPr/>
          </p:nvSpPr>
          <p:spPr>
            <a:xfrm>
              <a:off x="548640" y="1677924"/>
              <a:ext cx="8046720" cy="50292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2" name="Change highlight">
              <a:extLst>
                <a:ext uri="{FF2B5EF4-FFF2-40B4-BE49-F238E27FC236}">
                  <a16:creationId xmlns:a16="http://schemas.microsoft.com/office/drawing/2014/main" id="{B063F689-11AC-0B73-2242-978DF04FA9CB}"/>
                </a:ext>
                <a:ext uri="{C183D7F6-B498-43B3-948B-1728B52AA6E4}">
                  <adec:decorative xmlns:adec="http://schemas.microsoft.com/office/drawing/2017/decorative" val="1"/>
                </a:ext>
              </a:extLst>
            </p:cNvPr>
            <p:cNvSpPr/>
            <p:nvPr/>
          </p:nvSpPr>
          <p:spPr>
            <a:xfrm>
              <a:off x="5760720" y="1677924"/>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3" name="Text 10">
              <a:extLst>
                <a:ext uri="{FF2B5EF4-FFF2-40B4-BE49-F238E27FC236}">
                  <a16:creationId xmlns:a16="http://schemas.microsoft.com/office/drawing/2014/main" id="{FD8E445C-4F11-FC29-32AF-8EDBE96E3E5A}"/>
                </a:ext>
              </a:extLst>
            </p:cNvPr>
            <p:cNvSpPr/>
            <p:nvPr/>
          </p:nvSpPr>
          <p:spPr>
            <a:xfrm>
              <a:off x="685800" y="1677924"/>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50" b="0" i="0" u="none" strike="noStrike" kern="0" cap="none" spc="0" normalizeH="0" baseline="0" noProof="0">
                <a:ln>
                  <a:noFill/>
                </a:ln>
                <a:solidFill>
                  <a:prstClr val="black"/>
                </a:solidFill>
                <a:effectLst/>
                <a:uLnTx/>
                <a:uFillTx/>
                <a:latin typeface="Raleway" pitchFamily="2" charset="0"/>
              </a:endParaRPr>
            </a:p>
          </p:txBody>
        </p:sp>
        <p:sp>
          <p:nvSpPr>
            <p:cNvPr id="14" name="Text 11">
              <a:extLst>
                <a:ext uri="{FF2B5EF4-FFF2-40B4-BE49-F238E27FC236}">
                  <a16:creationId xmlns:a16="http://schemas.microsoft.com/office/drawing/2014/main" id="{A3E42B7B-8F02-E8E9-3268-3E289068B890}"/>
                </a:ext>
              </a:extLst>
            </p:cNvPr>
            <p:cNvSpPr/>
            <p:nvPr/>
          </p:nvSpPr>
          <p:spPr>
            <a:xfrm>
              <a:off x="3429000" y="1677924"/>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Raleway" pitchFamily="2" charset="0"/>
              </a:endParaRPr>
            </a:p>
          </p:txBody>
        </p:sp>
        <p:sp>
          <p:nvSpPr>
            <p:cNvPr id="15" name="Text 12">
              <a:extLst>
                <a:ext uri="{FF2B5EF4-FFF2-40B4-BE49-F238E27FC236}">
                  <a16:creationId xmlns:a16="http://schemas.microsoft.com/office/drawing/2014/main" id="{519E67B7-06ED-66B3-8BC1-38D58EE30C7D}"/>
                </a:ext>
              </a:extLst>
            </p:cNvPr>
            <p:cNvSpPr/>
            <p:nvPr/>
          </p:nvSpPr>
          <p:spPr>
            <a:xfrm>
              <a:off x="5897880" y="1677924"/>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Raleway" pitchFamily="2" charset="0"/>
              </a:endParaRPr>
            </a:p>
          </p:txBody>
        </p:sp>
        <p:sp>
          <p:nvSpPr>
            <p:cNvPr id="16" name="Table row">
              <a:extLst>
                <a:ext uri="{FF2B5EF4-FFF2-40B4-BE49-F238E27FC236}">
                  <a16:creationId xmlns:a16="http://schemas.microsoft.com/office/drawing/2014/main" id="{2BCD3D86-B908-7216-0CF4-8073F03866E3}"/>
                </a:ext>
                <a:ext uri="{C183D7F6-B498-43B3-948B-1728B52AA6E4}">
                  <adec:decorative xmlns:adec="http://schemas.microsoft.com/office/drawing/2017/decorative" val="1"/>
                </a:ext>
              </a:extLst>
            </p:cNvPr>
            <p:cNvSpPr/>
            <p:nvPr/>
          </p:nvSpPr>
          <p:spPr>
            <a:xfrm>
              <a:off x="548640" y="2226564"/>
              <a:ext cx="8046720" cy="502920"/>
            </a:xfrm>
            <a:prstGeom prst="rect">
              <a:avLst/>
            </a:prstGeom>
            <a:solidFill>
              <a:srgbClr val="FFFFFF"/>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7" name="Change highlight">
              <a:extLst>
                <a:ext uri="{FF2B5EF4-FFF2-40B4-BE49-F238E27FC236}">
                  <a16:creationId xmlns:a16="http://schemas.microsoft.com/office/drawing/2014/main" id="{D560137F-41F9-F012-CAE7-AA43175AE2CA}"/>
                </a:ext>
                <a:ext uri="{C183D7F6-B498-43B3-948B-1728B52AA6E4}">
                  <adec:decorative xmlns:adec="http://schemas.microsoft.com/office/drawing/2017/decorative" val="1"/>
                </a:ext>
              </a:extLst>
            </p:cNvPr>
            <p:cNvSpPr/>
            <p:nvPr/>
          </p:nvSpPr>
          <p:spPr>
            <a:xfrm>
              <a:off x="5760720" y="2226564"/>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8" name="Text 15">
              <a:extLst>
                <a:ext uri="{FF2B5EF4-FFF2-40B4-BE49-F238E27FC236}">
                  <a16:creationId xmlns:a16="http://schemas.microsoft.com/office/drawing/2014/main" id="{11F5628D-4C0E-C338-A466-11170EFE0B4C}"/>
                </a:ext>
              </a:extLst>
            </p:cNvPr>
            <p:cNvSpPr/>
            <p:nvPr/>
          </p:nvSpPr>
          <p:spPr>
            <a:xfrm>
              <a:off x="685800" y="2226564"/>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1.0 Purpose</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9" name="Text 16">
              <a:extLst>
                <a:ext uri="{FF2B5EF4-FFF2-40B4-BE49-F238E27FC236}">
                  <a16:creationId xmlns:a16="http://schemas.microsoft.com/office/drawing/2014/main" id="{76E3EDDF-CD94-6191-7E3C-D4E07A35A185}"/>
                </a:ext>
              </a:extLst>
            </p:cNvPr>
            <p:cNvSpPr/>
            <p:nvPr/>
          </p:nvSpPr>
          <p:spPr>
            <a:xfrm>
              <a:off x="3429000" y="2226564"/>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Delinquent accounts, write off, and collections</a:t>
              </a:r>
              <a:endParaRPr kumimoji="0" lang="en-US" sz="1500" b="0" i="0" u="none" strike="noStrike" kern="0" cap="none" spc="0" normalizeH="0" baseline="0" noProof="0">
                <a:ln>
                  <a:noFill/>
                </a:ln>
                <a:solidFill>
                  <a:prstClr val="black"/>
                </a:solidFill>
                <a:effectLst/>
                <a:uLnTx/>
                <a:uFillTx/>
                <a:latin typeface="Raleway" pitchFamily="2" charset="0"/>
              </a:endParaRPr>
            </a:p>
          </p:txBody>
        </p:sp>
        <p:sp>
          <p:nvSpPr>
            <p:cNvPr id="20" name="Text 17">
              <a:extLst>
                <a:ext uri="{FF2B5EF4-FFF2-40B4-BE49-F238E27FC236}">
                  <a16:creationId xmlns:a16="http://schemas.microsoft.com/office/drawing/2014/main" id="{88EEDF7A-8EF9-F539-B386-9E861844A084}"/>
                </a:ext>
              </a:extLst>
            </p:cNvPr>
            <p:cNvSpPr/>
            <p:nvPr/>
          </p:nvSpPr>
          <p:spPr>
            <a:xfrm>
              <a:off x="5897880" y="2226564"/>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Added late payment notification</a:t>
              </a:r>
              <a:endParaRPr kumimoji="0" lang="en-US" sz="1400" b="0" i="0" u="none" strike="noStrike" kern="0" cap="none" spc="0" normalizeH="0" baseline="0" noProof="0">
                <a:ln>
                  <a:noFill/>
                </a:ln>
                <a:solidFill>
                  <a:prstClr val="black"/>
                </a:solidFill>
                <a:effectLst/>
                <a:uLnTx/>
                <a:uFillTx/>
                <a:latin typeface="Raleway" pitchFamily="2" charset="0"/>
              </a:endParaRPr>
            </a:p>
          </p:txBody>
        </p:sp>
        <p:sp>
          <p:nvSpPr>
            <p:cNvPr id="21" name="Table row">
              <a:extLst>
                <a:ext uri="{FF2B5EF4-FFF2-40B4-BE49-F238E27FC236}">
                  <a16:creationId xmlns:a16="http://schemas.microsoft.com/office/drawing/2014/main" id="{8F22FB61-3495-3297-0231-46AF736BEDC2}"/>
                </a:ext>
                <a:ext uri="{C183D7F6-B498-43B3-948B-1728B52AA6E4}">
                  <adec:decorative xmlns:adec="http://schemas.microsoft.com/office/drawing/2017/decorative" val="1"/>
                </a:ext>
              </a:extLst>
            </p:cNvPr>
            <p:cNvSpPr/>
            <p:nvPr/>
          </p:nvSpPr>
          <p:spPr>
            <a:xfrm>
              <a:off x="548640" y="2775204"/>
              <a:ext cx="8046720" cy="50292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2" name="Change highlight">
              <a:extLst>
                <a:ext uri="{FF2B5EF4-FFF2-40B4-BE49-F238E27FC236}">
                  <a16:creationId xmlns:a16="http://schemas.microsoft.com/office/drawing/2014/main" id="{4112588A-8C1B-2AAA-CFC2-DC0659F943DD}"/>
                </a:ext>
                <a:ext uri="{C183D7F6-B498-43B3-948B-1728B52AA6E4}">
                  <adec:decorative xmlns:adec="http://schemas.microsoft.com/office/drawing/2017/decorative" val="1"/>
                </a:ext>
              </a:extLst>
            </p:cNvPr>
            <p:cNvSpPr/>
            <p:nvPr/>
          </p:nvSpPr>
          <p:spPr>
            <a:xfrm>
              <a:off x="5760720" y="2775204"/>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3" name="Text 20">
              <a:extLst>
                <a:ext uri="{FF2B5EF4-FFF2-40B4-BE49-F238E27FC236}">
                  <a16:creationId xmlns:a16="http://schemas.microsoft.com/office/drawing/2014/main" id="{983ECD82-8156-495C-5B66-7943DBD59B86}"/>
                </a:ext>
              </a:extLst>
            </p:cNvPr>
            <p:cNvSpPr/>
            <p:nvPr/>
          </p:nvSpPr>
          <p:spPr>
            <a:xfrm>
              <a:off x="685800" y="2775204"/>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2.0 Organizations affected </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4" name="Text 21">
              <a:extLst>
                <a:ext uri="{FF2B5EF4-FFF2-40B4-BE49-F238E27FC236}">
                  <a16:creationId xmlns:a16="http://schemas.microsoft.com/office/drawing/2014/main" id="{D1C53C7F-C7DB-95B8-BBD2-1F263D56647A}"/>
                </a:ext>
              </a:extLst>
            </p:cNvPr>
            <p:cNvSpPr/>
            <p:nvPr/>
          </p:nvSpPr>
          <p:spPr>
            <a:xfrm>
              <a:off x="3429000" y="2775204"/>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CEA</a:t>
              </a:r>
              <a:endParaRPr kumimoji="0" lang="en-US" sz="1500" b="0" i="0" u="none" strike="noStrike" kern="0" cap="none" spc="0" normalizeH="0" baseline="0" noProof="0">
                <a:ln>
                  <a:noFill/>
                </a:ln>
                <a:solidFill>
                  <a:prstClr val="black"/>
                </a:solidFill>
                <a:effectLst/>
                <a:uLnTx/>
                <a:uFillTx/>
                <a:latin typeface="Raleway" pitchFamily="2" charset="0"/>
              </a:endParaRPr>
            </a:p>
          </p:txBody>
        </p:sp>
        <p:sp>
          <p:nvSpPr>
            <p:cNvPr id="25" name="Text 22">
              <a:extLst>
                <a:ext uri="{FF2B5EF4-FFF2-40B4-BE49-F238E27FC236}">
                  <a16:creationId xmlns:a16="http://schemas.microsoft.com/office/drawing/2014/main" id="{46AEC8D2-5AD8-D9CD-C024-488D22FF1738}"/>
                </a:ext>
              </a:extLst>
            </p:cNvPr>
            <p:cNvSpPr/>
            <p:nvPr/>
          </p:nvSpPr>
          <p:spPr>
            <a:xfrm>
              <a:off x="5897880" y="2775204"/>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Updated to 2.0 Applicability and added Back Office Service provider, and Collections Agency</a:t>
              </a:r>
              <a:endParaRPr kumimoji="0" lang="en-US" sz="1400" b="0" i="0" u="none" strike="noStrike" kern="0" cap="none" spc="0" normalizeH="0" baseline="0" noProof="0">
                <a:ln>
                  <a:noFill/>
                </a:ln>
                <a:solidFill>
                  <a:prstClr val="black"/>
                </a:solidFill>
                <a:effectLst/>
                <a:uLnTx/>
                <a:uFillTx/>
                <a:latin typeface="Raleway" pitchFamily="2" charset="0"/>
              </a:endParaRPr>
            </a:p>
          </p:txBody>
        </p:sp>
        <p:sp>
          <p:nvSpPr>
            <p:cNvPr id="26" name="Table row">
              <a:extLst>
                <a:ext uri="{FF2B5EF4-FFF2-40B4-BE49-F238E27FC236}">
                  <a16:creationId xmlns:a16="http://schemas.microsoft.com/office/drawing/2014/main" id="{86B490C8-B20A-F3A8-9ABD-0D2B98E9DCEF}"/>
                </a:ext>
                <a:ext uri="{C183D7F6-B498-43B3-948B-1728B52AA6E4}">
                  <adec:decorative xmlns:adec="http://schemas.microsoft.com/office/drawing/2017/decorative" val="1"/>
                </a:ext>
              </a:extLst>
            </p:cNvPr>
            <p:cNvSpPr/>
            <p:nvPr/>
          </p:nvSpPr>
          <p:spPr>
            <a:xfrm>
              <a:off x="548640" y="3323844"/>
              <a:ext cx="8046720" cy="502920"/>
            </a:xfrm>
            <a:prstGeom prst="rect">
              <a:avLst/>
            </a:prstGeom>
            <a:solidFill>
              <a:srgbClr val="FFFFFF"/>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7" name="Change highlight">
              <a:extLst>
                <a:ext uri="{FF2B5EF4-FFF2-40B4-BE49-F238E27FC236}">
                  <a16:creationId xmlns:a16="http://schemas.microsoft.com/office/drawing/2014/main" id="{D31D9A1A-D85B-FE9E-B732-6E20369ADFA2}"/>
                </a:ext>
                <a:ext uri="{C183D7F6-B498-43B3-948B-1728B52AA6E4}">
                  <adec:decorative xmlns:adec="http://schemas.microsoft.com/office/drawing/2017/decorative" val="1"/>
                </a:ext>
              </a:extLst>
            </p:cNvPr>
            <p:cNvSpPr/>
            <p:nvPr/>
          </p:nvSpPr>
          <p:spPr>
            <a:xfrm>
              <a:off x="5760720" y="3323844"/>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8" name="Text 25">
              <a:extLst>
                <a:ext uri="{FF2B5EF4-FFF2-40B4-BE49-F238E27FC236}">
                  <a16:creationId xmlns:a16="http://schemas.microsoft.com/office/drawing/2014/main" id="{AB2C5462-551F-8DBA-C137-BD64046D45A3}"/>
                </a:ext>
              </a:extLst>
            </p:cNvPr>
            <p:cNvSpPr/>
            <p:nvPr/>
          </p:nvSpPr>
          <p:spPr>
            <a:xfrm>
              <a:off x="685800" y="3323844"/>
              <a:ext cx="27432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3.0 References and 4.0 Definitions</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9" name="Text 26">
              <a:extLst>
                <a:ext uri="{FF2B5EF4-FFF2-40B4-BE49-F238E27FC236}">
                  <a16:creationId xmlns:a16="http://schemas.microsoft.com/office/drawing/2014/main" id="{375A1B93-D29A-8CA6-69D2-A7619CD97AA1}"/>
                </a:ext>
              </a:extLst>
            </p:cNvPr>
            <p:cNvSpPr/>
            <p:nvPr/>
          </p:nvSpPr>
          <p:spPr>
            <a:xfrm>
              <a:off x="3429000" y="3323844"/>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None</a:t>
              </a:r>
              <a:endParaRPr kumimoji="0" lang="en-US" sz="1500" b="0" i="0" u="none" strike="noStrike" kern="0" cap="none" spc="0" normalizeH="0" baseline="0" noProof="0">
                <a:ln>
                  <a:noFill/>
                </a:ln>
                <a:solidFill>
                  <a:prstClr val="black"/>
                </a:solidFill>
                <a:effectLst/>
                <a:uLnTx/>
                <a:uFillTx/>
                <a:latin typeface="Raleway" pitchFamily="2" charset="0"/>
              </a:endParaRPr>
            </a:p>
          </p:txBody>
        </p:sp>
        <p:sp>
          <p:nvSpPr>
            <p:cNvPr id="30" name="Text 27">
              <a:extLst>
                <a:ext uri="{FF2B5EF4-FFF2-40B4-BE49-F238E27FC236}">
                  <a16:creationId xmlns:a16="http://schemas.microsoft.com/office/drawing/2014/main" id="{2EE103B6-FEE6-DB08-109A-49587DBD4812}"/>
                </a:ext>
              </a:extLst>
            </p:cNvPr>
            <p:cNvSpPr/>
            <p:nvPr/>
          </p:nvSpPr>
          <p:spPr>
            <a:xfrm>
              <a:off x="5897880" y="3323844"/>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111111"/>
                  </a:solidFill>
                  <a:effectLst/>
                  <a:uLnTx/>
                  <a:uFillTx/>
                  <a:latin typeface="Raleway" pitchFamily="2" charset="0"/>
                  <a:cs typeface="Arial" pitchFamily="34" charset="-120"/>
                </a:rPr>
                <a:t>Removed References and added definitions table</a:t>
              </a:r>
              <a:endParaRPr kumimoji="0" lang="en-US" sz="1400" b="0" i="0" u="none" strike="noStrike" kern="0" cap="none" spc="0" normalizeH="0" baseline="0" noProof="0">
                <a:ln>
                  <a:noFill/>
                </a:ln>
                <a:solidFill>
                  <a:prstClr val="black"/>
                </a:solidFill>
                <a:effectLst/>
                <a:uLnTx/>
                <a:uFillTx/>
                <a:latin typeface="Raleway" pitchFamily="2" charset="0"/>
              </a:endParaRPr>
            </a:p>
          </p:txBody>
        </p:sp>
        <p:sp>
          <p:nvSpPr>
            <p:cNvPr id="31" name="Table row">
              <a:extLst>
                <a:ext uri="{FF2B5EF4-FFF2-40B4-BE49-F238E27FC236}">
                  <a16:creationId xmlns:a16="http://schemas.microsoft.com/office/drawing/2014/main" id="{259FB551-F02B-C6E6-8218-7A0F4A40E51C}"/>
                </a:ext>
                <a:ext uri="{C183D7F6-B498-43B3-948B-1728B52AA6E4}">
                  <adec:decorative xmlns:adec="http://schemas.microsoft.com/office/drawing/2017/decorative" val="1"/>
                </a:ext>
              </a:extLst>
            </p:cNvPr>
            <p:cNvSpPr/>
            <p:nvPr/>
          </p:nvSpPr>
          <p:spPr>
            <a:xfrm>
              <a:off x="548640" y="3872484"/>
              <a:ext cx="8046720" cy="1069848"/>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32" name="Change highlight">
              <a:extLst>
                <a:ext uri="{FF2B5EF4-FFF2-40B4-BE49-F238E27FC236}">
                  <a16:creationId xmlns:a16="http://schemas.microsoft.com/office/drawing/2014/main" id="{BE0F99C8-7A9B-4A12-6D9F-A89485E40D3C}"/>
                </a:ext>
                <a:ext uri="{C183D7F6-B498-43B3-948B-1728B52AA6E4}">
                  <adec:decorative xmlns:adec="http://schemas.microsoft.com/office/drawing/2017/decorative" val="1"/>
                </a:ext>
              </a:extLst>
            </p:cNvPr>
            <p:cNvSpPr/>
            <p:nvPr/>
          </p:nvSpPr>
          <p:spPr>
            <a:xfrm>
              <a:off x="5760720" y="3872484"/>
              <a:ext cx="2834640" cy="1069848"/>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33" name="Text 30">
              <a:extLst>
                <a:ext uri="{FF2B5EF4-FFF2-40B4-BE49-F238E27FC236}">
                  <a16:creationId xmlns:a16="http://schemas.microsoft.com/office/drawing/2014/main" id="{0C847ABF-54F7-2C52-AA57-EAD312D7AA11}"/>
                </a:ext>
              </a:extLst>
            </p:cNvPr>
            <p:cNvSpPr/>
            <p:nvPr/>
          </p:nvSpPr>
          <p:spPr>
            <a:xfrm>
              <a:off x="685800" y="3872484"/>
              <a:ext cx="2651760" cy="1069846"/>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4.0 Policy</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34" name="Text 31">
              <a:extLst>
                <a:ext uri="{FF2B5EF4-FFF2-40B4-BE49-F238E27FC236}">
                  <a16:creationId xmlns:a16="http://schemas.microsoft.com/office/drawing/2014/main" id="{DFFCAC2F-6452-96C8-D9D5-1AA9F50FABFA}"/>
                </a:ext>
              </a:extLst>
            </p:cNvPr>
            <p:cNvSpPr/>
            <p:nvPr/>
          </p:nvSpPr>
          <p:spPr>
            <a:xfrm>
              <a:off x="3429000" y="3872484"/>
              <a:ext cx="2286000" cy="68025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a:ln>
                  <a:noFill/>
                </a:ln>
                <a:solidFill>
                  <a:prstClr val="black"/>
                </a:solidFill>
                <a:effectLst/>
                <a:uLnTx/>
                <a:uFillTx/>
                <a:latin typeface="Raleway" pitchFamily="2" charset="0"/>
              </a:endParaRPr>
            </a:p>
          </p:txBody>
        </p:sp>
        <p:sp>
          <p:nvSpPr>
            <p:cNvPr id="35" name="Text 32">
              <a:extLst>
                <a:ext uri="{FF2B5EF4-FFF2-40B4-BE49-F238E27FC236}">
                  <a16:creationId xmlns:a16="http://schemas.microsoft.com/office/drawing/2014/main" id="{E076CE9C-8863-23BC-304D-037B4BAFE1DD}"/>
                </a:ext>
              </a:extLst>
            </p:cNvPr>
            <p:cNvSpPr/>
            <p:nvPr/>
          </p:nvSpPr>
          <p:spPr>
            <a:xfrm>
              <a:off x="5852160" y="3872483"/>
              <a:ext cx="2743200" cy="1069847"/>
            </a:xfrm>
            <a:prstGeom prst="rect">
              <a:avLst/>
            </a:prstGeom>
            <a:noFill/>
            <a:ln/>
          </p:spPr>
          <p:txBody>
            <a:bodyPr wrap="square" lIns="0" tIns="0" rIns="0" bIns="0" rtlCol="0" anchor="ctr"/>
            <a:lstStyle/>
            <a:p>
              <a:r>
                <a:rPr lang="en-US" sz="1300" b="1">
                  <a:solidFill>
                    <a:prstClr val="black"/>
                  </a:solidFill>
                  <a:latin typeface="Raleway" pitchFamily="2" charset="0"/>
                  <a:cs typeface="Arial" panose="020B0604020202020204" pitchFamily="34" charset="0"/>
                </a:rPr>
                <a:t>Updated pre-collection notification and removed $ threshold, reordered steps 3-4 and increased write-off threshold to $99.99 and $100 to refer to collections, legal action threshold increased to $5,000, added steps 5, 9 and 11.</a:t>
              </a:r>
            </a:p>
          </p:txBody>
        </p:sp>
        <p:sp>
          <p:nvSpPr>
            <p:cNvPr id="36" name="Text 15">
              <a:extLst>
                <a:ext uri="{FF2B5EF4-FFF2-40B4-BE49-F238E27FC236}">
                  <a16:creationId xmlns:a16="http://schemas.microsoft.com/office/drawing/2014/main" id="{7A9AD3B1-89CA-239F-6B3B-5E5DBA6E4FF1}"/>
                </a:ext>
              </a:extLst>
            </p:cNvPr>
            <p:cNvSpPr/>
            <p:nvPr/>
          </p:nvSpPr>
          <p:spPr>
            <a:xfrm>
              <a:off x="685800" y="1677924"/>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Format and title</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37" name="Text 16">
              <a:extLst>
                <a:ext uri="{FF2B5EF4-FFF2-40B4-BE49-F238E27FC236}">
                  <a16:creationId xmlns:a16="http://schemas.microsoft.com/office/drawing/2014/main" id="{610C5250-FFEE-6EE6-700C-392CC5740AFE}"/>
                </a:ext>
              </a:extLst>
            </p:cNvPr>
            <p:cNvSpPr/>
            <p:nvPr/>
          </p:nvSpPr>
          <p:spPr>
            <a:xfrm>
              <a:off x="3429000" y="1700784"/>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Title box</a:t>
              </a:r>
              <a:endParaRPr kumimoji="0" lang="en-US" sz="1500" b="0" i="0" u="none" strike="noStrike" kern="0" cap="none" spc="0" normalizeH="0" baseline="0" noProof="0">
                <a:ln>
                  <a:noFill/>
                </a:ln>
                <a:solidFill>
                  <a:prstClr val="black"/>
                </a:solidFill>
                <a:effectLst/>
                <a:uLnTx/>
                <a:uFillTx/>
                <a:latin typeface="Raleway" pitchFamily="2" charset="0"/>
              </a:endParaRPr>
            </a:p>
          </p:txBody>
        </p:sp>
        <p:sp>
          <p:nvSpPr>
            <p:cNvPr id="38" name="Text 17">
              <a:extLst>
                <a:ext uri="{FF2B5EF4-FFF2-40B4-BE49-F238E27FC236}">
                  <a16:creationId xmlns:a16="http://schemas.microsoft.com/office/drawing/2014/main" id="{931A1A22-155C-898F-27B7-B1DE195916B2}"/>
                </a:ext>
              </a:extLst>
            </p:cNvPr>
            <p:cNvSpPr/>
            <p:nvPr/>
          </p:nvSpPr>
          <p:spPr>
            <a:xfrm>
              <a:off x="5897880" y="1677924"/>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111111"/>
                  </a:solidFill>
                  <a:effectLst/>
                  <a:uLnTx/>
                  <a:uFillTx/>
                  <a:latin typeface="Raleway" pitchFamily="2" charset="0"/>
                  <a:cs typeface="Arial" pitchFamily="34" charset="-120"/>
                </a:rPr>
                <a:t>Removed title box, updated fonts, style, headers, section titles and policy name</a:t>
              </a:r>
              <a:endParaRPr kumimoji="0" lang="en-US" sz="1400" b="0" i="0" u="none" strike="noStrike" kern="0" cap="none" spc="0" normalizeH="0" baseline="0" noProof="0">
                <a:ln>
                  <a:noFill/>
                </a:ln>
                <a:solidFill>
                  <a:prstClr val="black"/>
                </a:solidFill>
                <a:effectLst/>
                <a:uLnTx/>
                <a:uFillTx/>
                <a:latin typeface="Raleway" pitchFamily="2" charset="0"/>
              </a:endParaRPr>
            </a:p>
          </p:txBody>
        </p:sp>
        <p:sp>
          <p:nvSpPr>
            <p:cNvPr id="39" name="Text 26">
              <a:extLst>
                <a:ext uri="{FF2B5EF4-FFF2-40B4-BE49-F238E27FC236}">
                  <a16:creationId xmlns:a16="http://schemas.microsoft.com/office/drawing/2014/main" id="{909CA82D-6EC3-3413-CA58-2D9B6FF19DB5}"/>
                </a:ext>
              </a:extLst>
            </p:cNvPr>
            <p:cNvSpPr/>
            <p:nvPr/>
          </p:nvSpPr>
          <p:spPr>
            <a:xfrm>
              <a:off x="3429000" y="3872483"/>
              <a:ext cx="2286000" cy="1069846"/>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Low dollar thresholds, no language for laws and regulations, or CEO authorization to cancel collections accounts</a:t>
              </a:r>
              <a:endParaRPr kumimoji="0" lang="en-US" sz="1500" b="0" i="0" u="none" strike="noStrike" kern="0" cap="none" spc="0" normalizeH="0" baseline="0" noProof="0">
                <a:ln>
                  <a:noFill/>
                </a:ln>
                <a:solidFill>
                  <a:prstClr val="black"/>
                </a:solidFill>
                <a:effectLst/>
                <a:uLnTx/>
                <a:uFillTx/>
                <a:latin typeface="Raleway" pitchFamily="2" charset="0"/>
              </a:endParaRPr>
            </a:p>
          </p:txBody>
        </p:sp>
      </p:grpSp>
      <p:sp>
        <p:nvSpPr>
          <p:cNvPr id="41" name="TextBox 40">
            <a:extLst>
              <a:ext uri="{FF2B5EF4-FFF2-40B4-BE49-F238E27FC236}">
                <a16:creationId xmlns:a16="http://schemas.microsoft.com/office/drawing/2014/main" id="{DD396483-58BD-B671-B2B1-F496F79380D5}"/>
              </a:ext>
            </a:extLst>
          </p:cNvPr>
          <p:cNvSpPr txBox="1"/>
          <p:nvPr/>
        </p:nvSpPr>
        <p:spPr>
          <a:xfrm>
            <a:off x="10802406" y="269457"/>
            <a:ext cx="1002197" cy="369332"/>
          </a:xfrm>
          <a:prstGeom prst="rect">
            <a:avLst/>
          </a:prstGeom>
          <a:noFill/>
        </p:spPr>
        <p:txBody>
          <a:bodyPr wrap="none" lIns="91440" tIns="45720" rIns="91440" bIns="45720" rtlCol="0" anchor="t">
            <a:spAutoFit/>
          </a:bodyPr>
          <a:lstStyle/>
          <a:p>
            <a:r>
              <a:rPr lang="en-US" b="1">
                <a:solidFill>
                  <a:schemeClr val="bg1"/>
                </a:solidFill>
                <a:latin typeface="Raleway"/>
              </a:rPr>
              <a:t>Item 10</a:t>
            </a:r>
            <a:endParaRPr lang="en-US" b="1">
              <a:solidFill>
                <a:schemeClr val="bg1"/>
              </a:solidFill>
              <a:latin typeface="Raleway" pitchFamily="2" charset="0"/>
            </a:endParaRPr>
          </a:p>
        </p:txBody>
      </p:sp>
    </p:spTree>
    <p:extLst>
      <p:ext uri="{BB962C8B-B14F-4D97-AF65-F5344CB8AC3E}">
        <p14:creationId xmlns:p14="http://schemas.microsoft.com/office/powerpoint/2010/main" val="1296329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F04F8-49F3-83DA-E65A-2377F68EAF1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647A85A-46CD-6AD8-A1EF-71379B5DC8EC}"/>
              </a:ext>
            </a:extLst>
          </p:cNvPr>
          <p:cNvSpPr>
            <a:spLocks noGrp="1"/>
          </p:cNvSpPr>
          <p:nvPr>
            <p:ph type="sldNum" sz="quarter" idx="12"/>
          </p:nvPr>
        </p:nvSpPr>
        <p:spPr/>
        <p:txBody>
          <a:bodyPr/>
          <a:lstStyle/>
          <a:p>
            <a:fld id="{48204879-77F5-E246-8886-3B995DEECA2F}" type="slidenum">
              <a:rPr lang="en-US" smtClean="0"/>
              <a:pPr/>
              <a:t>21</a:t>
            </a:fld>
            <a:endParaRPr lang="en-US"/>
          </a:p>
        </p:txBody>
      </p:sp>
      <p:grpSp>
        <p:nvGrpSpPr>
          <p:cNvPr id="5" name="Group 4">
            <a:extLst>
              <a:ext uri="{FF2B5EF4-FFF2-40B4-BE49-F238E27FC236}">
                <a16:creationId xmlns:a16="http://schemas.microsoft.com/office/drawing/2014/main" id="{A95E450B-7836-9871-30A2-2517162EF5F0}"/>
              </a:ext>
            </a:extLst>
          </p:cNvPr>
          <p:cNvGrpSpPr/>
          <p:nvPr/>
        </p:nvGrpSpPr>
        <p:grpSpPr>
          <a:xfrm>
            <a:off x="1143863" y="1804993"/>
            <a:ext cx="9241914" cy="2567158"/>
            <a:chOff x="548640" y="1188720"/>
            <a:chExt cx="8046720" cy="1984248"/>
          </a:xfrm>
        </p:grpSpPr>
        <p:sp>
          <p:nvSpPr>
            <p:cNvPr id="6" name="Table header bar">
              <a:extLst>
                <a:ext uri="{FF2B5EF4-FFF2-40B4-BE49-F238E27FC236}">
                  <a16:creationId xmlns:a16="http://schemas.microsoft.com/office/drawing/2014/main" id="{9A302866-0134-A061-31E8-AA8E43380724}"/>
                </a:ext>
                <a:ext uri="{C183D7F6-B498-43B3-948B-1728B52AA6E4}">
                  <adec:decorative xmlns:adec="http://schemas.microsoft.com/office/drawing/2017/decorative" val="1"/>
                </a:ext>
              </a:extLst>
            </p:cNvPr>
            <p:cNvSpPr/>
            <p:nvPr/>
          </p:nvSpPr>
          <p:spPr>
            <a:xfrm>
              <a:off x="548640" y="1188720"/>
              <a:ext cx="8046720" cy="347472"/>
            </a:xfrm>
            <a:prstGeom prst="rect">
              <a:avLst/>
            </a:prstGeom>
            <a:solidFill>
              <a:schemeClr val="bg2"/>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7" name="Header 1">
              <a:extLst>
                <a:ext uri="{FF2B5EF4-FFF2-40B4-BE49-F238E27FC236}">
                  <a16:creationId xmlns:a16="http://schemas.microsoft.com/office/drawing/2014/main" id="{34A81489-0FAF-8511-F532-FFEF336A47D6}"/>
                </a:ext>
              </a:extLst>
            </p:cNvPr>
            <p:cNvSpPr/>
            <p:nvPr/>
          </p:nvSpPr>
          <p:spPr>
            <a:xfrm>
              <a:off x="685800" y="1188720"/>
              <a:ext cx="2651760" cy="347472"/>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000000"/>
                  </a:solidFill>
                  <a:effectLst/>
                  <a:uLnTx/>
                  <a:uFillTx/>
                  <a:latin typeface="Raleway" pitchFamily="2" charset="0"/>
                  <a:ea typeface="Arial" pitchFamily="34" charset="-122"/>
                  <a:cs typeface="Arial" pitchFamily="34" charset="-120"/>
                </a:rPr>
                <a:t>MEASURE</a:t>
              </a:r>
              <a:endParaRPr kumimoji="0" lang="en-US" sz="1000" b="0" i="0" u="none" strike="noStrike" kern="0" cap="none" spc="0" normalizeH="0" baseline="0" noProof="0">
                <a:ln>
                  <a:noFill/>
                </a:ln>
                <a:solidFill>
                  <a:srgbClr val="000000"/>
                </a:solidFill>
                <a:effectLst/>
                <a:uLnTx/>
                <a:uFillTx/>
                <a:latin typeface="Raleway" pitchFamily="2" charset="0"/>
              </a:endParaRPr>
            </a:p>
          </p:txBody>
        </p:sp>
        <p:sp>
          <p:nvSpPr>
            <p:cNvPr id="8" name="Header 2">
              <a:extLst>
                <a:ext uri="{FF2B5EF4-FFF2-40B4-BE49-F238E27FC236}">
                  <a16:creationId xmlns:a16="http://schemas.microsoft.com/office/drawing/2014/main" id="{2662485F-38C7-68CF-B3A0-5B0B6975C81A}"/>
                </a:ext>
              </a:extLst>
            </p:cNvPr>
            <p:cNvSpPr/>
            <p:nvPr/>
          </p:nvSpPr>
          <p:spPr>
            <a:xfrm>
              <a:off x="3429000" y="1188720"/>
              <a:ext cx="2286000" cy="347472"/>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000000"/>
                  </a:solidFill>
                  <a:effectLst/>
                  <a:uLnTx/>
                  <a:uFillTx/>
                  <a:latin typeface="Raleway" pitchFamily="2" charset="0"/>
                  <a:ea typeface="Arial" pitchFamily="34" charset="-122"/>
                  <a:cs typeface="Arial" pitchFamily="34" charset="-120"/>
                </a:rPr>
                <a:t>$19.99 AND BELOW</a:t>
              </a:r>
              <a:endParaRPr kumimoji="0" lang="en-US" sz="1400" b="0" i="0" u="none" strike="noStrike" kern="0" cap="none" spc="0" normalizeH="0" baseline="0" noProof="0">
                <a:ln>
                  <a:noFill/>
                </a:ln>
                <a:solidFill>
                  <a:srgbClr val="000000"/>
                </a:solidFill>
                <a:effectLst/>
                <a:uLnTx/>
                <a:uFillTx/>
                <a:latin typeface="Raleway" pitchFamily="2" charset="0"/>
              </a:endParaRPr>
            </a:p>
          </p:txBody>
        </p:sp>
        <p:sp>
          <p:nvSpPr>
            <p:cNvPr id="9" name="Header 3">
              <a:extLst>
                <a:ext uri="{FF2B5EF4-FFF2-40B4-BE49-F238E27FC236}">
                  <a16:creationId xmlns:a16="http://schemas.microsoft.com/office/drawing/2014/main" id="{95741E23-9820-525F-5AD3-7764EAAB0913}"/>
                </a:ext>
              </a:extLst>
            </p:cNvPr>
            <p:cNvSpPr/>
            <p:nvPr/>
          </p:nvSpPr>
          <p:spPr>
            <a:xfrm>
              <a:off x="5897880" y="1188720"/>
              <a:ext cx="2560320" cy="347472"/>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a:ln>
                    <a:noFill/>
                  </a:ln>
                  <a:solidFill>
                    <a:srgbClr val="000000"/>
                  </a:solidFill>
                  <a:effectLst/>
                  <a:uLnTx/>
                  <a:uFillTx/>
                  <a:latin typeface="Raleway" pitchFamily="2" charset="0"/>
                  <a:ea typeface="Arial" pitchFamily="34" charset="-122"/>
                  <a:cs typeface="Arial" pitchFamily="34" charset="-120"/>
                </a:rPr>
                <a:t>$99.99 AND BELOW</a:t>
              </a:r>
              <a:endParaRPr kumimoji="0" lang="en-US" sz="1400" b="0" i="0" u="none" strike="noStrike" kern="0" cap="none" spc="0" normalizeH="0" baseline="0" noProof="0">
                <a:ln>
                  <a:noFill/>
                </a:ln>
                <a:solidFill>
                  <a:srgbClr val="000000"/>
                </a:solidFill>
                <a:effectLst/>
                <a:uLnTx/>
                <a:uFillTx/>
                <a:latin typeface="Raleway" pitchFamily="2" charset="0"/>
              </a:endParaRPr>
            </a:p>
          </p:txBody>
        </p:sp>
        <p:sp>
          <p:nvSpPr>
            <p:cNvPr id="10" name="Table row">
              <a:extLst>
                <a:ext uri="{FF2B5EF4-FFF2-40B4-BE49-F238E27FC236}">
                  <a16:creationId xmlns:a16="http://schemas.microsoft.com/office/drawing/2014/main" id="{963551DD-C06D-552C-3457-96E93E09EA21}"/>
                </a:ext>
                <a:ext uri="{C183D7F6-B498-43B3-948B-1728B52AA6E4}">
                  <adec:decorative xmlns:adec="http://schemas.microsoft.com/office/drawing/2017/decorative" val="1"/>
                </a:ext>
              </a:extLst>
            </p:cNvPr>
            <p:cNvSpPr/>
            <p:nvPr/>
          </p:nvSpPr>
          <p:spPr>
            <a:xfrm>
              <a:off x="548640" y="1572768"/>
              <a:ext cx="8046720" cy="50292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1" name="Change highlight">
              <a:extLst>
                <a:ext uri="{FF2B5EF4-FFF2-40B4-BE49-F238E27FC236}">
                  <a16:creationId xmlns:a16="http://schemas.microsoft.com/office/drawing/2014/main" id="{144DB3FB-A191-DA70-686C-2964E00BD532}"/>
                </a:ext>
                <a:ext uri="{C183D7F6-B498-43B3-948B-1728B52AA6E4}">
                  <adec:decorative xmlns:adec="http://schemas.microsoft.com/office/drawing/2017/decorative" val="1"/>
                </a:ext>
              </a:extLst>
            </p:cNvPr>
            <p:cNvSpPr/>
            <p:nvPr/>
          </p:nvSpPr>
          <p:spPr>
            <a:xfrm>
              <a:off x="5760720" y="1572768"/>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2" name="Row label 1">
              <a:extLst>
                <a:ext uri="{FF2B5EF4-FFF2-40B4-BE49-F238E27FC236}">
                  <a16:creationId xmlns:a16="http://schemas.microsoft.com/office/drawing/2014/main" id="{AD64191E-84DA-FA1F-D91E-FAD87493BC2F}"/>
                </a:ext>
              </a:extLst>
            </p:cNvPr>
            <p:cNvSpPr/>
            <p:nvPr/>
          </p:nvSpPr>
          <p:spPr>
            <a:xfrm>
              <a:off x="685800" y="1572768"/>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Accounts written off</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3" name="Row previous 1">
              <a:extLst>
                <a:ext uri="{FF2B5EF4-FFF2-40B4-BE49-F238E27FC236}">
                  <a16:creationId xmlns:a16="http://schemas.microsoft.com/office/drawing/2014/main" id="{0609B785-E5E7-30CB-3396-E1BD090179A8}"/>
                </a:ext>
              </a:extLst>
            </p:cNvPr>
            <p:cNvSpPr/>
            <p:nvPr/>
          </p:nvSpPr>
          <p:spPr>
            <a:xfrm>
              <a:off x="3429000" y="1572768"/>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1,300</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4" name="Row updated 1">
              <a:extLst>
                <a:ext uri="{FF2B5EF4-FFF2-40B4-BE49-F238E27FC236}">
                  <a16:creationId xmlns:a16="http://schemas.microsoft.com/office/drawing/2014/main" id="{94A70E92-615D-2B25-D4C8-0798194AB746}"/>
                </a:ext>
              </a:extLst>
            </p:cNvPr>
            <p:cNvSpPr/>
            <p:nvPr/>
          </p:nvSpPr>
          <p:spPr>
            <a:xfrm>
              <a:off x="5897880" y="1572768"/>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9,085</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5" name="Table row">
              <a:extLst>
                <a:ext uri="{FF2B5EF4-FFF2-40B4-BE49-F238E27FC236}">
                  <a16:creationId xmlns:a16="http://schemas.microsoft.com/office/drawing/2014/main" id="{F20DC804-FB3D-7884-B04D-B34E5E99E39A}"/>
                </a:ext>
                <a:ext uri="{C183D7F6-B498-43B3-948B-1728B52AA6E4}">
                  <adec:decorative xmlns:adec="http://schemas.microsoft.com/office/drawing/2017/decorative" val="1"/>
                </a:ext>
              </a:extLst>
            </p:cNvPr>
            <p:cNvSpPr/>
            <p:nvPr/>
          </p:nvSpPr>
          <p:spPr>
            <a:xfrm>
              <a:off x="548640" y="2121408"/>
              <a:ext cx="8046720" cy="502920"/>
            </a:xfrm>
            <a:prstGeom prst="rect">
              <a:avLst/>
            </a:prstGeom>
            <a:solidFill>
              <a:srgbClr val="FFFFFF"/>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6" name="Change highlight">
              <a:extLst>
                <a:ext uri="{FF2B5EF4-FFF2-40B4-BE49-F238E27FC236}">
                  <a16:creationId xmlns:a16="http://schemas.microsoft.com/office/drawing/2014/main" id="{0F4619BC-DB7A-CC20-0337-33C4D14DA86A}"/>
                </a:ext>
                <a:ext uri="{C183D7F6-B498-43B3-948B-1728B52AA6E4}">
                  <adec:decorative xmlns:adec="http://schemas.microsoft.com/office/drawing/2017/decorative" val="1"/>
                </a:ext>
              </a:extLst>
            </p:cNvPr>
            <p:cNvSpPr/>
            <p:nvPr/>
          </p:nvSpPr>
          <p:spPr>
            <a:xfrm>
              <a:off x="5760720" y="2121408"/>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7" name="Row label 2">
              <a:extLst>
                <a:ext uri="{FF2B5EF4-FFF2-40B4-BE49-F238E27FC236}">
                  <a16:creationId xmlns:a16="http://schemas.microsoft.com/office/drawing/2014/main" id="{1A046991-188D-681B-599B-B07AD3D74C4A}"/>
                </a:ext>
              </a:extLst>
            </p:cNvPr>
            <p:cNvSpPr/>
            <p:nvPr/>
          </p:nvSpPr>
          <p:spPr>
            <a:xfrm>
              <a:off x="685800" y="2121408"/>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Total balance written off</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8" name="Row previous 2">
              <a:extLst>
                <a:ext uri="{FF2B5EF4-FFF2-40B4-BE49-F238E27FC236}">
                  <a16:creationId xmlns:a16="http://schemas.microsoft.com/office/drawing/2014/main" id="{1C58F2C2-1FBD-DE61-A926-35DC55657C50}"/>
                </a:ext>
              </a:extLst>
            </p:cNvPr>
            <p:cNvSpPr/>
            <p:nvPr/>
          </p:nvSpPr>
          <p:spPr>
            <a:xfrm>
              <a:off x="3429000" y="2121408"/>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a:t>
              </a:r>
              <a:r>
                <a:rPr kumimoji="0" lang="en-US" sz="16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1,249</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9" name="Row updated 2">
              <a:extLst>
                <a:ext uri="{FF2B5EF4-FFF2-40B4-BE49-F238E27FC236}">
                  <a16:creationId xmlns:a16="http://schemas.microsoft.com/office/drawing/2014/main" id="{4FA3B49E-AF20-B1C2-04F4-D42FE75B958F}"/>
                </a:ext>
              </a:extLst>
            </p:cNvPr>
            <p:cNvSpPr/>
            <p:nvPr/>
          </p:nvSpPr>
          <p:spPr>
            <a:xfrm>
              <a:off x="5897880" y="2121408"/>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$394,151</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0" name="Table row">
              <a:extLst>
                <a:ext uri="{FF2B5EF4-FFF2-40B4-BE49-F238E27FC236}">
                  <a16:creationId xmlns:a16="http://schemas.microsoft.com/office/drawing/2014/main" id="{674E810B-F941-FA5E-227C-BC1251BAE459}"/>
                </a:ext>
                <a:ext uri="{C183D7F6-B498-43B3-948B-1728B52AA6E4}">
                  <adec:decorative xmlns:adec="http://schemas.microsoft.com/office/drawing/2017/decorative" val="1"/>
                </a:ext>
              </a:extLst>
            </p:cNvPr>
            <p:cNvSpPr/>
            <p:nvPr/>
          </p:nvSpPr>
          <p:spPr>
            <a:xfrm>
              <a:off x="548640" y="2670048"/>
              <a:ext cx="8046720" cy="502920"/>
            </a:xfrm>
            <a:prstGeom prst="rect">
              <a:avLst/>
            </a:prstGeom>
            <a:solidFill>
              <a:srgbClr val="FFFFFF"/>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1" name="Change highlight">
              <a:extLst>
                <a:ext uri="{FF2B5EF4-FFF2-40B4-BE49-F238E27FC236}">
                  <a16:creationId xmlns:a16="http://schemas.microsoft.com/office/drawing/2014/main" id="{796A23D4-5400-C55E-95DF-E770E3040B18}"/>
                </a:ext>
                <a:ext uri="{C183D7F6-B498-43B3-948B-1728B52AA6E4}">
                  <adec:decorative xmlns:adec="http://schemas.microsoft.com/office/drawing/2017/decorative" val="1"/>
                </a:ext>
              </a:extLst>
            </p:cNvPr>
            <p:cNvSpPr/>
            <p:nvPr/>
          </p:nvSpPr>
          <p:spPr>
            <a:xfrm>
              <a:off x="5760720" y="2670048"/>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2" name="Row label 4">
              <a:extLst>
                <a:ext uri="{FF2B5EF4-FFF2-40B4-BE49-F238E27FC236}">
                  <a16:creationId xmlns:a16="http://schemas.microsoft.com/office/drawing/2014/main" id="{5E8D2C9B-296C-B242-A572-C7B82A236FAC}"/>
                </a:ext>
              </a:extLst>
            </p:cNvPr>
            <p:cNvSpPr/>
            <p:nvPr/>
          </p:nvSpPr>
          <p:spPr>
            <a:xfrm>
              <a:off x="685800" y="2670048"/>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Change vs. Current Policy</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3" name="Row previous 4">
              <a:extLst>
                <a:ext uri="{FF2B5EF4-FFF2-40B4-BE49-F238E27FC236}">
                  <a16:creationId xmlns:a16="http://schemas.microsoft.com/office/drawing/2014/main" id="{9B0B8F88-3C1C-4085-34FE-23B854CE2573}"/>
                </a:ext>
              </a:extLst>
            </p:cNvPr>
            <p:cNvSpPr/>
            <p:nvPr/>
          </p:nvSpPr>
          <p:spPr>
            <a:xfrm>
              <a:off x="3429000" y="2670048"/>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a:t>
              </a:r>
              <a:endParaRPr kumimoji="0" lang="en-US" sz="1100" b="0" i="0" u="none" strike="noStrike" kern="0" cap="none" spc="0" normalizeH="0" baseline="0" noProof="0">
                <a:ln>
                  <a:noFill/>
                </a:ln>
                <a:solidFill>
                  <a:prstClr val="black"/>
                </a:solidFill>
                <a:effectLst/>
                <a:uLnTx/>
                <a:uFillTx/>
                <a:latin typeface="Raleway" pitchFamily="2" charset="0"/>
              </a:endParaRPr>
            </a:p>
          </p:txBody>
        </p:sp>
        <p:sp>
          <p:nvSpPr>
            <p:cNvPr id="24" name="Row updated 4">
              <a:extLst>
                <a:ext uri="{FF2B5EF4-FFF2-40B4-BE49-F238E27FC236}">
                  <a16:creationId xmlns:a16="http://schemas.microsoft.com/office/drawing/2014/main" id="{C2F27ABD-A6EF-9B1C-A960-D2B0372CB17C}"/>
                </a:ext>
              </a:extLst>
            </p:cNvPr>
            <p:cNvSpPr/>
            <p:nvPr/>
          </p:nvSpPr>
          <p:spPr>
            <a:xfrm>
              <a:off x="5897880" y="2670048"/>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+7,785 accounts / +$392,902</a:t>
              </a:r>
              <a:endParaRPr kumimoji="0" lang="en-US" sz="1600" b="0" i="0" u="none" strike="noStrike" kern="0" cap="none" spc="0" normalizeH="0" baseline="0" noProof="0">
                <a:ln>
                  <a:noFill/>
                </a:ln>
                <a:solidFill>
                  <a:prstClr val="black"/>
                </a:solidFill>
                <a:effectLst/>
                <a:uLnTx/>
                <a:uFillTx/>
                <a:latin typeface="Raleway" pitchFamily="2" charset="0"/>
              </a:endParaRPr>
            </a:p>
          </p:txBody>
        </p:sp>
      </p:grpSp>
      <p:sp>
        <p:nvSpPr>
          <p:cNvPr id="25" name="Row label 4">
            <a:extLst>
              <a:ext uri="{FF2B5EF4-FFF2-40B4-BE49-F238E27FC236}">
                <a16:creationId xmlns:a16="http://schemas.microsoft.com/office/drawing/2014/main" id="{FA7CE992-73AC-950C-5AE3-E8F2050EE62E}"/>
              </a:ext>
            </a:extLst>
          </p:cNvPr>
          <p:cNvSpPr/>
          <p:nvPr/>
        </p:nvSpPr>
        <p:spPr>
          <a:xfrm>
            <a:off x="1143863" y="4434653"/>
            <a:ext cx="9241915" cy="2283721"/>
          </a:xfrm>
          <a:prstGeom prst="rect">
            <a:avLst/>
          </a:prstGeom>
          <a:noFill/>
          <a:ln/>
        </p:spPr>
        <p:txBody>
          <a:bodyPr wrap="square" lIns="0" tIns="0" rIns="0" bIns="0" rtlCol="0" anchor="ctr"/>
          <a:lstStyle/>
          <a:p>
            <a:pPr marL="171450" indent="-171450">
              <a:buFont typeface="Arial" panose="020B0604020202020204" pitchFamily="34" charset="0"/>
              <a:buChar char="•"/>
            </a:pPr>
            <a:r>
              <a:rPr lang="en-US">
                <a:solidFill>
                  <a:srgbClr val="111111"/>
                </a:solidFill>
                <a:latin typeface="Raleway" pitchFamily="2" charset="0"/>
                <a:ea typeface="Arial" pitchFamily="34" charset="-122"/>
                <a:cs typeface="Arial" pitchFamily="34" charset="-120"/>
              </a:rPr>
              <a:t>Additional </a:t>
            </a:r>
            <a:r>
              <a:rPr lang="en-US" b="1">
                <a:solidFill>
                  <a:srgbClr val="111111"/>
                </a:solidFill>
                <a:latin typeface="Raleway" pitchFamily="2" charset="0"/>
                <a:ea typeface="Arial" pitchFamily="34" charset="-122"/>
                <a:cs typeface="Arial" pitchFamily="34" charset="-120"/>
              </a:rPr>
              <a:t>1,654</a:t>
            </a:r>
            <a:r>
              <a:rPr lang="en-US">
                <a:solidFill>
                  <a:srgbClr val="111111"/>
                </a:solidFill>
                <a:latin typeface="Raleway" pitchFamily="2" charset="0"/>
                <a:ea typeface="Arial" pitchFamily="34" charset="-122"/>
                <a:cs typeface="Arial" pitchFamily="34" charset="-120"/>
              </a:rPr>
              <a:t> accounts with a total balance </a:t>
            </a:r>
            <a:r>
              <a:rPr lang="en-US" b="1">
                <a:solidFill>
                  <a:srgbClr val="111111"/>
                </a:solidFill>
                <a:latin typeface="Raleway" pitchFamily="2" charset="0"/>
                <a:ea typeface="Arial" pitchFamily="34" charset="-122"/>
                <a:cs typeface="Arial" pitchFamily="34" charset="-120"/>
              </a:rPr>
              <a:t>of $835,476 </a:t>
            </a:r>
            <a:r>
              <a:rPr lang="en-US">
                <a:solidFill>
                  <a:srgbClr val="111111"/>
                </a:solidFill>
                <a:latin typeface="Raleway" pitchFamily="2" charset="0"/>
                <a:ea typeface="Arial" pitchFamily="34" charset="-122"/>
                <a:cs typeface="Arial" pitchFamily="34" charset="-120"/>
              </a:rPr>
              <a:t>not already captured in $99.99 write off that were referred over 2 years ago and have not made any payments. </a:t>
            </a:r>
          </a:p>
          <a:p>
            <a:pPr marL="628650" lvl="1" indent="-171450">
              <a:buFont typeface="Arial" panose="020B0604020202020204" pitchFamily="34" charset="0"/>
              <a:buChar char="•"/>
            </a:pPr>
            <a:r>
              <a:rPr lang="en-US">
                <a:solidFill>
                  <a:srgbClr val="111111"/>
                </a:solidFill>
                <a:latin typeface="Raleway" pitchFamily="2" charset="0"/>
                <a:ea typeface="Arial" pitchFamily="34" charset="-122"/>
                <a:cs typeface="Arial" pitchFamily="34" charset="-120"/>
              </a:rPr>
              <a:t>The largest commercial outstanding balance is $10,538</a:t>
            </a:r>
          </a:p>
          <a:p>
            <a:pPr marL="628650" lvl="1" indent="-171450">
              <a:buFont typeface="Arial" panose="020B0604020202020204" pitchFamily="34" charset="0"/>
              <a:buChar char="•"/>
            </a:pPr>
            <a:r>
              <a:rPr lang="en-US">
                <a:solidFill>
                  <a:srgbClr val="111111"/>
                </a:solidFill>
                <a:latin typeface="Raleway" pitchFamily="2" charset="0"/>
                <a:ea typeface="Arial" pitchFamily="34" charset="-122"/>
                <a:cs typeface="Arial" pitchFamily="34" charset="-120"/>
              </a:rPr>
              <a:t>The largest residential account  balance is $7,667</a:t>
            </a:r>
          </a:p>
          <a:p>
            <a:endParaRPr lang="en-US">
              <a:solidFill>
                <a:srgbClr val="111111"/>
              </a:solidFill>
              <a:latin typeface="Raleway" pitchFamily="2" charset="0"/>
              <a:ea typeface="Arial" pitchFamily="34" charset="-122"/>
              <a:cs typeface="Arial" pitchFamily="34" charset="-120"/>
            </a:endParaRPr>
          </a:p>
          <a:p>
            <a:pPr marL="171450" indent="-171450">
              <a:buFont typeface="Arial" panose="020B0604020202020204" pitchFamily="34" charset="0"/>
              <a:buChar char="•"/>
            </a:pPr>
            <a:r>
              <a:rPr lang="en-US">
                <a:solidFill>
                  <a:srgbClr val="111111"/>
                </a:solidFill>
                <a:latin typeface="Raleway" pitchFamily="2" charset="0"/>
                <a:ea typeface="Arial" pitchFamily="34" charset="-122"/>
                <a:cs typeface="Arial" pitchFamily="34" charset="-120"/>
              </a:rPr>
              <a:t>If suggested clean up is done as of June 30</a:t>
            </a:r>
            <a:r>
              <a:rPr lang="en-US" baseline="30000">
                <a:solidFill>
                  <a:srgbClr val="111111"/>
                </a:solidFill>
                <a:latin typeface="Raleway" pitchFamily="2" charset="0"/>
                <a:ea typeface="Arial" pitchFamily="34" charset="-122"/>
                <a:cs typeface="Arial" pitchFamily="34" charset="-120"/>
              </a:rPr>
              <a:t>th</a:t>
            </a:r>
            <a:r>
              <a:rPr lang="en-US">
                <a:solidFill>
                  <a:srgbClr val="111111"/>
                </a:solidFill>
                <a:latin typeface="Raleway" pitchFamily="2" charset="0"/>
                <a:ea typeface="Arial" pitchFamily="34" charset="-122"/>
                <a:cs typeface="Arial" pitchFamily="34" charset="-120"/>
              </a:rPr>
              <a:t> </a:t>
            </a:r>
            <a:r>
              <a:rPr lang="en-US" b="1">
                <a:solidFill>
                  <a:srgbClr val="111111"/>
                </a:solidFill>
                <a:latin typeface="Raleway" pitchFamily="2" charset="0"/>
                <a:ea typeface="Arial" pitchFamily="34" charset="-122"/>
                <a:cs typeface="Arial" pitchFamily="34" charset="-120"/>
              </a:rPr>
              <a:t>10,739 of the 19,700 (55%) </a:t>
            </a:r>
            <a:r>
              <a:rPr lang="en-US">
                <a:solidFill>
                  <a:srgbClr val="111111"/>
                </a:solidFill>
                <a:latin typeface="Raleway" pitchFamily="2" charset="0"/>
                <a:ea typeface="Arial" pitchFamily="34" charset="-122"/>
                <a:cs typeface="Arial" pitchFamily="34" charset="-120"/>
              </a:rPr>
              <a:t>accounts with balances totaling </a:t>
            </a:r>
            <a:r>
              <a:rPr lang="en-US" b="1">
                <a:solidFill>
                  <a:srgbClr val="111111"/>
                </a:solidFill>
                <a:latin typeface="Raleway" pitchFamily="2" charset="0"/>
                <a:ea typeface="Arial" pitchFamily="34" charset="-122"/>
                <a:cs typeface="Arial" pitchFamily="34" charset="-120"/>
              </a:rPr>
              <a:t>$1,229,627 of the total $6,601,713 (19%) </a:t>
            </a:r>
            <a:r>
              <a:rPr lang="en-US">
                <a:solidFill>
                  <a:srgbClr val="111111"/>
                </a:solidFill>
                <a:latin typeface="Raleway" pitchFamily="2" charset="0"/>
                <a:ea typeface="Arial" pitchFamily="34" charset="-122"/>
                <a:cs typeface="Arial" pitchFamily="34" charset="-120"/>
              </a:rPr>
              <a:t>would be written off. </a:t>
            </a:r>
          </a:p>
        </p:txBody>
      </p:sp>
      <p:sp>
        <p:nvSpPr>
          <p:cNvPr id="27" name="Title 1">
            <a:extLst>
              <a:ext uri="{FF2B5EF4-FFF2-40B4-BE49-F238E27FC236}">
                <a16:creationId xmlns:a16="http://schemas.microsoft.com/office/drawing/2014/main" id="{BE93CC3F-1CC5-FF08-8D91-56AECF4E932A}"/>
              </a:ext>
            </a:extLst>
          </p:cNvPr>
          <p:cNvSpPr txBox="1">
            <a:spLocks/>
          </p:cNvSpPr>
          <p:nvPr/>
        </p:nvSpPr>
        <p:spPr>
          <a:xfrm>
            <a:off x="973395" y="638790"/>
            <a:ext cx="10390238" cy="1387238"/>
          </a:xfrm>
          <a:prstGeom prst="rect">
            <a:avLst/>
          </a:prstGeom>
        </p:spPr>
        <p:txBody>
          <a:bodyPr vert="horz" lIns="91440" tIns="45720" rIns="91440" bIns="45720" rtlCol="0" anchor="ctr">
            <a:normAutofit fontScale="97500"/>
          </a:bodyPr>
          <a:lstStyle>
            <a:defPPr>
              <a:defRPr lang="en-US"/>
            </a:defPPr>
            <a:lvl1pPr>
              <a:lnSpc>
                <a:spcPct val="90000"/>
              </a:lnSpc>
              <a:spcBef>
                <a:spcPts val="600"/>
              </a:spcBef>
              <a:spcAft>
                <a:spcPts val="600"/>
              </a:spcAft>
              <a:buNone/>
              <a:defRPr sz="2200" b="1">
                <a:solidFill>
                  <a:schemeClr val="bg2"/>
                </a:solidFill>
                <a:latin typeface="Raleway" panose="020B0503030101060003" pitchFamily="34" charset="77"/>
                <a:ea typeface="+mj-ea"/>
                <a:cs typeface="+mj-cs"/>
              </a:defRPr>
            </a:lvl1pPr>
          </a:lstStyle>
          <a:p>
            <a:r>
              <a:rPr lang="en-US"/>
              <a:t>Policy No. CEA-05</a:t>
            </a:r>
            <a:br>
              <a:rPr lang="en-US"/>
            </a:br>
            <a:r>
              <a:rPr lang="en-US" sz="4100">
                <a:solidFill>
                  <a:schemeClr val="tx1"/>
                </a:solidFill>
              </a:rPr>
              <a:t>Collections Policy: Impact of Changes</a:t>
            </a:r>
            <a:br>
              <a:rPr lang="en-US"/>
            </a:br>
            <a:endParaRPr lang="en-US"/>
          </a:p>
        </p:txBody>
      </p:sp>
      <p:sp>
        <p:nvSpPr>
          <p:cNvPr id="29" name="TextBox 28">
            <a:extLst>
              <a:ext uri="{FF2B5EF4-FFF2-40B4-BE49-F238E27FC236}">
                <a16:creationId xmlns:a16="http://schemas.microsoft.com/office/drawing/2014/main" id="{D4F400DD-92E1-3195-B935-467959DB8734}"/>
              </a:ext>
            </a:extLst>
          </p:cNvPr>
          <p:cNvSpPr txBox="1"/>
          <p:nvPr/>
        </p:nvSpPr>
        <p:spPr>
          <a:xfrm>
            <a:off x="10802406" y="269457"/>
            <a:ext cx="1002197" cy="369332"/>
          </a:xfrm>
          <a:prstGeom prst="rect">
            <a:avLst/>
          </a:prstGeom>
          <a:noFill/>
        </p:spPr>
        <p:txBody>
          <a:bodyPr wrap="none" lIns="91440" tIns="45720" rIns="91440" bIns="45720" rtlCol="0" anchor="t">
            <a:spAutoFit/>
          </a:bodyPr>
          <a:lstStyle/>
          <a:p>
            <a:r>
              <a:rPr lang="en-US" b="1">
                <a:solidFill>
                  <a:schemeClr val="bg1"/>
                </a:solidFill>
                <a:latin typeface="Raleway"/>
              </a:rPr>
              <a:t>Item 10</a:t>
            </a:r>
            <a:endParaRPr lang="en-US" b="1">
              <a:solidFill>
                <a:schemeClr val="bg1"/>
              </a:solidFill>
              <a:latin typeface="Raleway" pitchFamily="2" charset="0"/>
            </a:endParaRPr>
          </a:p>
        </p:txBody>
      </p:sp>
    </p:spTree>
    <p:extLst>
      <p:ext uri="{BB962C8B-B14F-4D97-AF65-F5344CB8AC3E}">
        <p14:creationId xmlns:p14="http://schemas.microsoft.com/office/powerpoint/2010/main" val="1239412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E3072-D408-A57D-7838-6F0BF4B0F39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CB7FDEB-2576-F9B4-BAB1-4BCB77A65A42}"/>
              </a:ext>
            </a:extLst>
          </p:cNvPr>
          <p:cNvSpPr>
            <a:spLocks noGrp="1"/>
          </p:cNvSpPr>
          <p:nvPr>
            <p:ph type="sldNum" sz="quarter" idx="12"/>
          </p:nvPr>
        </p:nvSpPr>
        <p:spPr/>
        <p:txBody>
          <a:bodyPr/>
          <a:lstStyle/>
          <a:p>
            <a:fld id="{48204879-77F5-E246-8886-3B995DEECA2F}" type="slidenum">
              <a:rPr lang="en-US" smtClean="0"/>
              <a:pPr/>
              <a:t>22</a:t>
            </a:fld>
            <a:endParaRPr lang="en-US"/>
          </a:p>
        </p:txBody>
      </p:sp>
      <p:sp>
        <p:nvSpPr>
          <p:cNvPr id="8" name="Title 1">
            <a:extLst>
              <a:ext uri="{FF2B5EF4-FFF2-40B4-BE49-F238E27FC236}">
                <a16:creationId xmlns:a16="http://schemas.microsoft.com/office/drawing/2014/main" id="{D3432FC7-E58F-E162-077C-2219D3CC66D6}"/>
              </a:ext>
            </a:extLst>
          </p:cNvPr>
          <p:cNvSpPr txBox="1">
            <a:spLocks noGrp="1"/>
          </p:cNvSpPr>
          <p:nvPr>
            <p:ph type="title"/>
          </p:nvPr>
        </p:nvSpPr>
        <p:spPr>
          <a:prstGeom prst="rect">
            <a:avLst/>
          </a:prstGeom>
        </p:spPr>
        <p:txBody>
          <a:bodyPr vert="horz" lIns="91440" tIns="45720" rIns="91440" bIns="45720" rtlCol="0" anchor="ctr">
            <a:normAutofit fontScale="97500"/>
          </a:bodyPr>
          <a:lstStyle>
            <a:defPPr>
              <a:defRPr lang="en-US"/>
            </a:defPPr>
            <a:lvl1pPr>
              <a:lnSpc>
                <a:spcPct val="90000"/>
              </a:lnSpc>
              <a:spcBef>
                <a:spcPts val="600"/>
              </a:spcBef>
              <a:spcAft>
                <a:spcPts val="600"/>
              </a:spcAft>
              <a:buNone/>
              <a:defRPr sz="2200" b="1">
                <a:solidFill>
                  <a:schemeClr val="bg2"/>
                </a:solidFill>
                <a:latin typeface="Raleway" panose="020B0503030101060003" pitchFamily="34" charset="77"/>
                <a:ea typeface="+mj-ea"/>
                <a:cs typeface="+mj-cs"/>
              </a:defRPr>
            </a:lvl1pPr>
          </a:lstStyle>
          <a:p>
            <a:r>
              <a:rPr lang="en-US"/>
              <a:t>Policy No. CEA-05</a:t>
            </a:r>
            <a:br>
              <a:rPr lang="en-US"/>
            </a:br>
            <a:r>
              <a:rPr lang="en-US" sz="4100">
                <a:solidFill>
                  <a:schemeClr val="tx1"/>
                </a:solidFill>
              </a:rPr>
              <a:t>Collections Policy: Write-off Data </a:t>
            </a:r>
            <a:br>
              <a:rPr lang="en-US"/>
            </a:br>
            <a:endParaRPr lang="en-US"/>
          </a:p>
        </p:txBody>
      </p:sp>
      <p:graphicFrame>
        <p:nvGraphicFramePr>
          <p:cNvPr id="30" name="Table 29">
            <a:extLst>
              <a:ext uri="{FF2B5EF4-FFF2-40B4-BE49-F238E27FC236}">
                <a16:creationId xmlns:a16="http://schemas.microsoft.com/office/drawing/2014/main" id="{848CCFFF-BE64-8391-FEA1-31E2A7893D41}"/>
              </a:ext>
            </a:extLst>
          </p:cNvPr>
          <p:cNvGraphicFramePr>
            <a:graphicFrameLocks noGrp="1"/>
          </p:cNvGraphicFramePr>
          <p:nvPr/>
        </p:nvGraphicFramePr>
        <p:xfrm>
          <a:off x="973396" y="1841877"/>
          <a:ext cx="9455777" cy="3291840"/>
        </p:xfrm>
        <a:graphic>
          <a:graphicData uri="http://schemas.openxmlformats.org/drawingml/2006/table">
            <a:tbl>
              <a:tblPr firstRow="1" bandRow="1">
                <a:tableStyleId>{5C22544A-7EE6-4342-B048-85BDC9FD1C3A}</a:tableStyleId>
              </a:tblPr>
              <a:tblGrid>
                <a:gridCol w="2173904">
                  <a:extLst>
                    <a:ext uri="{9D8B030D-6E8A-4147-A177-3AD203B41FA5}">
                      <a16:colId xmlns:a16="http://schemas.microsoft.com/office/drawing/2014/main" val="2643606823"/>
                    </a:ext>
                  </a:extLst>
                </a:gridCol>
                <a:gridCol w="1913477">
                  <a:extLst>
                    <a:ext uri="{9D8B030D-6E8A-4147-A177-3AD203B41FA5}">
                      <a16:colId xmlns:a16="http://schemas.microsoft.com/office/drawing/2014/main" val="3305125258"/>
                    </a:ext>
                  </a:extLst>
                </a:gridCol>
                <a:gridCol w="1555923">
                  <a:extLst>
                    <a:ext uri="{9D8B030D-6E8A-4147-A177-3AD203B41FA5}">
                      <a16:colId xmlns:a16="http://schemas.microsoft.com/office/drawing/2014/main" val="3388604004"/>
                    </a:ext>
                  </a:extLst>
                </a:gridCol>
                <a:gridCol w="1758950">
                  <a:extLst>
                    <a:ext uri="{9D8B030D-6E8A-4147-A177-3AD203B41FA5}">
                      <a16:colId xmlns:a16="http://schemas.microsoft.com/office/drawing/2014/main" val="1239548162"/>
                    </a:ext>
                  </a:extLst>
                </a:gridCol>
                <a:gridCol w="2053523">
                  <a:extLst>
                    <a:ext uri="{9D8B030D-6E8A-4147-A177-3AD203B41FA5}">
                      <a16:colId xmlns:a16="http://schemas.microsoft.com/office/drawing/2014/main" val="2489317409"/>
                    </a:ext>
                  </a:extLst>
                </a:gridCol>
              </a:tblGrid>
              <a:tr h="363096">
                <a:tc>
                  <a:txBody>
                    <a:bodyPr/>
                    <a:lstStyle/>
                    <a:p>
                      <a:r>
                        <a:rPr lang="en-US">
                          <a:solidFill>
                            <a:srgbClr val="000000"/>
                          </a:solidFill>
                          <a:latin typeface="Raleway" pitchFamily="2" charset="0"/>
                        </a:rPr>
                        <a:t>City</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B940"/>
                    </a:solidFill>
                  </a:tcPr>
                </a:tc>
                <a:tc>
                  <a:txBody>
                    <a:bodyPr/>
                    <a:lstStyle/>
                    <a:p>
                      <a:r>
                        <a:rPr lang="en-US">
                          <a:solidFill>
                            <a:srgbClr val="000000"/>
                          </a:solidFill>
                          <a:latin typeface="Raleway" pitchFamily="2" charset="0"/>
                        </a:rPr>
                        <a:t>Total  Count</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B940"/>
                    </a:solidFill>
                  </a:tcPr>
                </a:tc>
                <a:tc>
                  <a:txBody>
                    <a:bodyPr/>
                    <a:lstStyle/>
                    <a:p>
                      <a:r>
                        <a:rPr lang="en-US">
                          <a:solidFill>
                            <a:srgbClr val="000000"/>
                          </a:solidFill>
                          <a:latin typeface="Raleway" pitchFamily="2" charset="0"/>
                        </a:rPr>
                        <a:t>% of Total</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B940"/>
                    </a:solidFill>
                  </a:tcPr>
                </a:tc>
                <a:tc>
                  <a:txBody>
                    <a:bodyPr/>
                    <a:lstStyle/>
                    <a:p>
                      <a:r>
                        <a:rPr lang="en-US">
                          <a:solidFill>
                            <a:srgbClr val="000000"/>
                          </a:solidFill>
                          <a:latin typeface="Raleway" pitchFamily="2" charset="0"/>
                        </a:rPr>
                        <a:t>Total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B940"/>
                    </a:solidFill>
                  </a:tcPr>
                </a:tc>
                <a:tc>
                  <a:txBody>
                    <a:bodyPr/>
                    <a:lstStyle/>
                    <a:p>
                      <a:r>
                        <a:rPr lang="en-US">
                          <a:solidFill>
                            <a:srgbClr val="000000"/>
                          </a:solidFill>
                          <a:latin typeface="Raleway" pitchFamily="2" charset="0"/>
                        </a:rPr>
                        <a:t>% of Total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B940"/>
                    </a:solidFill>
                  </a:tcPr>
                </a:tc>
                <a:extLst>
                  <a:ext uri="{0D108BD9-81ED-4DB2-BD59-A6C34878D82A}">
                    <a16:rowId xmlns:a16="http://schemas.microsoft.com/office/drawing/2014/main" val="1941904662"/>
                  </a:ext>
                </a:extLst>
              </a:tr>
              <a:tr h="363096">
                <a:tc>
                  <a:txBody>
                    <a:bodyPr/>
                    <a:lstStyle/>
                    <a:p>
                      <a:r>
                        <a:rPr lang="en-US">
                          <a:solidFill>
                            <a:srgbClr val="000000"/>
                          </a:solidFill>
                          <a:latin typeface="Raleway" pitchFamily="2" charset="0"/>
                        </a:rPr>
                        <a:t>Carlsbad</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2,607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24%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$212,054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0381176"/>
                  </a:ext>
                </a:extLst>
              </a:tr>
              <a:tr h="363096">
                <a:tc>
                  <a:txBody>
                    <a:bodyPr/>
                    <a:lstStyle/>
                    <a:p>
                      <a:r>
                        <a:rPr lang="en-US">
                          <a:solidFill>
                            <a:srgbClr val="000000"/>
                          </a:solidFill>
                          <a:latin typeface="Raleway" pitchFamily="2" charset="0"/>
                        </a:rPr>
                        <a:t>Del Mar</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135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$12,084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2987419"/>
                  </a:ext>
                </a:extLst>
              </a:tr>
              <a:tr h="363096">
                <a:tc>
                  <a:txBody>
                    <a:bodyPr/>
                    <a:lstStyle/>
                    <a:p>
                      <a:r>
                        <a:rPr lang="en-US">
                          <a:solidFill>
                            <a:srgbClr val="000000"/>
                          </a:solidFill>
                          <a:latin typeface="Raleway" pitchFamily="2" charset="0"/>
                        </a:rPr>
                        <a:t>Escondido</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2,763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26%</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$504,020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41%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6072610"/>
                  </a:ext>
                </a:extLst>
              </a:tr>
              <a:tr h="363096">
                <a:tc>
                  <a:txBody>
                    <a:bodyPr/>
                    <a:lstStyle/>
                    <a:p>
                      <a:r>
                        <a:rPr lang="en-US">
                          <a:solidFill>
                            <a:srgbClr val="000000"/>
                          </a:solidFill>
                          <a:latin typeface="Raleway" pitchFamily="2" charset="0"/>
                        </a:rPr>
                        <a:t>Oceanside</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1,971</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18%</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$148,866</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256008"/>
                  </a:ext>
                </a:extLst>
              </a:tr>
              <a:tr h="363096">
                <a:tc>
                  <a:txBody>
                    <a:bodyPr/>
                    <a:lstStyle/>
                    <a:p>
                      <a:r>
                        <a:rPr lang="en-US">
                          <a:solidFill>
                            <a:srgbClr val="000000"/>
                          </a:solidFill>
                          <a:latin typeface="Raleway" pitchFamily="2" charset="0"/>
                        </a:rPr>
                        <a:t>San Marcos</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1,589</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$216,275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18%</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2715989"/>
                  </a:ext>
                </a:extLst>
              </a:tr>
              <a:tr h="363096">
                <a:tc>
                  <a:txBody>
                    <a:bodyPr/>
                    <a:lstStyle/>
                    <a:p>
                      <a:r>
                        <a:rPr lang="en-US">
                          <a:solidFill>
                            <a:srgbClr val="000000"/>
                          </a:solidFill>
                          <a:latin typeface="Raleway" pitchFamily="2" charset="0"/>
                        </a:rPr>
                        <a:t>Solana Beach</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379</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4%</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$31,850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3%</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3692467"/>
                  </a:ext>
                </a:extLst>
              </a:tr>
              <a:tr h="363096">
                <a:tc>
                  <a:txBody>
                    <a:bodyPr/>
                    <a:lstStyle/>
                    <a:p>
                      <a:r>
                        <a:rPr lang="en-US">
                          <a:solidFill>
                            <a:srgbClr val="000000"/>
                          </a:solidFill>
                          <a:latin typeface="Raleway" pitchFamily="2" charset="0"/>
                        </a:rPr>
                        <a:t>Vista</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1,295</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12%</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$104,748</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solidFill>
                            <a:srgbClr val="000000"/>
                          </a:solidFill>
                          <a:latin typeface="Raleway" pitchFamily="2" charset="0"/>
                        </a:rPr>
                        <a:t>9%</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6356016"/>
                  </a:ext>
                </a:extLst>
              </a:tr>
              <a:tr h="363096">
                <a:tc>
                  <a:txBody>
                    <a:bodyPr/>
                    <a:lstStyle/>
                    <a:p>
                      <a:r>
                        <a:rPr lang="en-US" b="1">
                          <a:solidFill>
                            <a:srgbClr val="000000"/>
                          </a:solidFill>
                          <a:latin typeface="Raleway" pitchFamily="2" charset="0"/>
                        </a:rPr>
                        <a:t>Total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1">
                          <a:solidFill>
                            <a:srgbClr val="000000"/>
                          </a:solidFill>
                          <a:latin typeface="Raleway" pitchFamily="2" charset="0"/>
                        </a:rPr>
                        <a:t>10,739</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1">
                          <a:solidFill>
                            <a:srgbClr val="000000"/>
                          </a:solidFill>
                          <a:latin typeface="Raleway" pitchFamily="2" charset="0"/>
                        </a:rPr>
                        <a:t>100%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1">
                          <a:solidFill>
                            <a:srgbClr val="000000"/>
                          </a:solidFill>
                          <a:latin typeface="Raleway" pitchFamily="2" charset="0"/>
                        </a:rPr>
                        <a:t>$1,229,627</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b="1">
                          <a:solidFill>
                            <a:srgbClr val="000000"/>
                          </a:solidFill>
                          <a:latin typeface="Raleway" pitchFamily="2" charset="0"/>
                        </a:rPr>
                        <a:t>100%</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78871308"/>
                  </a:ext>
                </a:extLst>
              </a:tr>
            </a:tbl>
          </a:graphicData>
        </a:graphic>
      </p:graphicFrame>
      <p:sp>
        <p:nvSpPr>
          <p:cNvPr id="31" name="TextBox 30">
            <a:extLst>
              <a:ext uri="{FF2B5EF4-FFF2-40B4-BE49-F238E27FC236}">
                <a16:creationId xmlns:a16="http://schemas.microsoft.com/office/drawing/2014/main" id="{0B43F04B-8548-0165-6E24-B2CE02825F8C}"/>
              </a:ext>
            </a:extLst>
          </p:cNvPr>
          <p:cNvSpPr txBox="1"/>
          <p:nvPr/>
        </p:nvSpPr>
        <p:spPr>
          <a:xfrm>
            <a:off x="973395" y="5317431"/>
            <a:ext cx="9336505" cy="1200329"/>
          </a:xfrm>
          <a:prstGeom prst="rect">
            <a:avLst/>
          </a:prstGeom>
          <a:noFill/>
        </p:spPr>
        <p:txBody>
          <a:bodyPr wrap="square" rtlCol="0">
            <a:spAutoFit/>
          </a:bodyPr>
          <a:lstStyle/>
          <a:p>
            <a:r>
              <a:rPr lang="en-US">
                <a:solidFill>
                  <a:srgbClr val="000000"/>
                </a:solidFill>
                <a:latin typeface="Raleway" pitchFamily="2" charset="0"/>
              </a:rPr>
              <a:t>Split between Residential &amp; Commercial:</a:t>
            </a:r>
          </a:p>
          <a:p>
            <a:pPr marL="285750" indent="-285750">
              <a:buFont typeface="Arial" panose="020B0604020202020204" pitchFamily="34" charset="0"/>
              <a:buChar char="•"/>
            </a:pPr>
            <a:r>
              <a:rPr lang="en-US">
                <a:solidFill>
                  <a:srgbClr val="000000"/>
                </a:solidFill>
                <a:latin typeface="Raleway" pitchFamily="2" charset="0"/>
              </a:rPr>
              <a:t>Number of Accounts: 10,115 Residential (94%) and 624 Commercial (6%)</a:t>
            </a:r>
          </a:p>
          <a:p>
            <a:pPr marL="285750" indent="-285750">
              <a:buFont typeface="Arial" panose="020B0604020202020204" pitchFamily="34" charset="0"/>
              <a:buChar char="•"/>
            </a:pPr>
            <a:r>
              <a:rPr lang="en-US">
                <a:solidFill>
                  <a:srgbClr val="000000"/>
                </a:solidFill>
                <a:latin typeface="Raleway" pitchFamily="2" charset="0"/>
              </a:rPr>
              <a:t>Amounts of Write-off: $1,081,649 Residential (88%) and $147,979 Commercial (12%)</a:t>
            </a:r>
          </a:p>
          <a:p>
            <a:pPr marL="285750" indent="-285750">
              <a:buFont typeface="Arial" panose="020B0604020202020204" pitchFamily="34" charset="0"/>
              <a:buChar char="•"/>
            </a:pPr>
            <a:endParaRPr lang="en-US">
              <a:solidFill>
                <a:srgbClr val="000000"/>
              </a:solidFill>
              <a:latin typeface="Raleway" pitchFamily="2" charset="0"/>
            </a:endParaRPr>
          </a:p>
        </p:txBody>
      </p:sp>
    </p:spTree>
    <p:extLst>
      <p:ext uri="{BB962C8B-B14F-4D97-AF65-F5344CB8AC3E}">
        <p14:creationId xmlns:p14="http://schemas.microsoft.com/office/powerpoint/2010/main" val="2693000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A6728-45AB-19BE-42A9-7EB52ADB3B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54180-B689-0C07-0706-87DD88105C97}"/>
              </a:ext>
            </a:extLst>
          </p:cNvPr>
          <p:cNvSpPr>
            <a:spLocks noGrp="1"/>
          </p:cNvSpPr>
          <p:nvPr>
            <p:ph type="title"/>
          </p:nvPr>
        </p:nvSpPr>
        <p:spPr>
          <a:xfrm>
            <a:off x="913888" y="1510954"/>
            <a:ext cx="10364223" cy="2852737"/>
          </a:xfrm>
        </p:spPr>
        <p:txBody>
          <a:bodyPr>
            <a:normAutofit/>
          </a:bodyPr>
          <a:lstStyle/>
          <a:p>
            <a:r>
              <a:rPr lang="en-US" sz="4400">
                <a:latin typeface="Raleway SemiBold"/>
              </a:rPr>
              <a:t>Item 11: </a:t>
            </a:r>
            <a:r>
              <a:rPr lang="en-US" sz="4400"/>
              <a:t>Consideration of Resolution Amending and Adopting a Check Handling and Unclaimed Funds Policy CEA-019</a:t>
            </a:r>
            <a:endParaRPr lang="en-US" sz="4400">
              <a:latin typeface="Raleway SemiBold"/>
            </a:endParaRPr>
          </a:p>
        </p:txBody>
      </p:sp>
      <p:sp>
        <p:nvSpPr>
          <p:cNvPr id="5" name="Slide Number Placeholder 4">
            <a:extLst>
              <a:ext uri="{FF2B5EF4-FFF2-40B4-BE49-F238E27FC236}">
                <a16:creationId xmlns:a16="http://schemas.microsoft.com/office/drawing/2014/main" id="{996C4710-01CB-9D64-338C-45E4FAFFF04F}"/>
              </a:ext>
            </a:extLst>
          </p:cNvPr>
          <p:cNvSpPr>
            <a:spLocks noGrp="1"/>
          </p:cNvSpPr>
          <p:nvPr>
            <p:ph type="sldNum" sz="quarter" idx="12"/>
          </p:nvPr>
        </p:nvSpPr>
        <p:spPr/>
        <p:txBody>
          <a:bodyPr/>
          <a:lstStyle/>
          <a:p>
            <a:fld id="{48204879-77F5-E246-8886-3B995DEECA2F}" type="slidenum">
              <a:rPr lang="en-US" smtClean="0"/>
              <a:pPr/>
              <a:t>23</a:t>
            </a:fld>
            <a:endParaRPr lang="en-US" sz="1200"/>
          </a:p>
        </p:txBody>
      </p:sp>
    </p:spTree>
    <p:extLst>
      <p:ext uri="{BB962C8B-B14F-4D97-AF65-F5344CB8AC3E}">
        <p14:creationId xmlns:p14="http://schemas.microsoft.com/office/powerpoint/2010/main" val="4171705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F6E48C-93FC-E385-D8B6-D1702262A0B5}"/>
              </a:ext>
            </a:extLst>
          </p:cNvPr>
          <p:cNvSpPr>
            <a:spLocks noGrp="1"/>
          </p:cNvSpPr>
          <p:nvPr>
            <p:ph type="sldNum" sz="quarter" idx="12"/>
          </p:nvPr>
        </p:nvSpPr>
        <p:spPr/>
        <p:txBody>
          <a:bodyPr/>
          <a:lstStyle/>
          <a:p>
            <a:fld id="{48204879-77F5-E246-8886-3B995DEECA2F}" type="slidenum">
              <a:rPr lang="en-US" smtClean="0"/>
              <a:pPr/>
              <a:t>24</a:t>
            </a:fld>
            <a:endParaRPr lang="en-US"/>
          </a:p>
        </p:txBody>
      </p:sp>
      <p:grpSp>
        <p:nvGrpSpPr>
          <p:cNvPr id="5" name="Group 4">
            <a:extLst>
              <a:ext uri="{FF2B5EF4-FFF2-40B4-BE49-F238E27FC236}">
                <a16:creationId xmlns:a16="http://schemas.microsoft.com/office/drawing/2014/main" id="{A27E21E7-7D9B-3849-BDAB-8EBD0A9A1DF0}"/>
              </a:ext>
            </a:extLst>
          </p:cNvPr>
          <p:cNvGrpSpPr/>
          <p:nvPr/>
        </p:nvGrpSpPr>
        <p:grpSpPr>
          <a:xfrm>
            <a:off x="1125717" y="1688123"/>
            <a:ext cx="9347004" cy="4531701"/>
            <a:chOff x="548640" y="1572768"/>
            <a:chExt cx="8046720" cy="3081528"/>
          </a:xfrm>
        </p:grpSpPr>
        <p:sp>
          <p:nvSpPr>
            <p:cNvPr id="6" name="Table header bar">
              <a:extLst>
                <a:ext uri="{FF2B5EF4-FFF2-40B4-BE49-F238E27FC236}">
                  <a16:creationId xmlns:a16="http://schemas.microsoft.com/office/drawing/2014/main" id="{475EC293-88DA-0F49-6A7C-647435B49A1E}"/>
                </a:ext>
                <a:ext uri="{C183D7F6-B498-43B3-948B-1728B52AA6E4}">
                  <adec:decorative xmlns:adec="http://schemas.microsoft.com/office/drawing/2017/decorative" val="1"/>
                </a:ext>
              </a:extLst>
            </p:cNvPr>
            <p:cNvSpPr/>
            <p:nvPr/>
          </p:nvSpPr>
          <p:spPr>
            <a:xfrm>
              <a:off x="548640" y="1572768"/>
              <a:ext cx="8046720" cy="347472"/>
            </a:xfrm>
            <a:prstGeom prst="rect">
              <a:avLst/>
            </a:prstGeom>
            <a:solidFill>
              <a:schemeClr val="bg2"/>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7" name="Text 5">
              <a:extLst>
                <a:ext uri="{FF2B5EF4-FFF2-40B4-BE49-F238E27FC236}">
                  <a16:creationId xmlns:a16="http://schemas.microsoft.com/office/drawing/2014/main" id="{52687725-2B09-E525-0574-E8B1AE48CB41}"/>
                </a:ext>
              </a:extLst>
            </p:cNvPr>
            <p:cNvSpPr/>
            <p:nvPr/>
          </p:nvSpPr>
          <p:spPr>
            <a:xfrm>
              <a:off x="685800" y="1572768"/>
              <a:ext cx="2651760" cy="347472"/>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100" normalizeH="0" baseline="0" noProof="0">
                  <a:ln>
                    <a:noFill/>
                  </a:ln>
                  <a:solidFill>
                    <a:srgbClr val="000000"/>
                  </a:solidFill>
                  <a:effectLst/>
                  <a:uLnTx/>
                  <a:uFillTx/>
                  <a:latin typeface="Raleway" pitchFamily="2" charset="0"/>
                  <a:ea typeface="Arial" pitchFamily="34" charset="-122"/>
                  <a:cs typeface="Arial" pitchFamily="34" charset="-120"/>
                </a:rPr>
                <a:t>AREA</a:t>
              </a:r>
              <a:endParaRPr kumimoji="0" lang="en-US" sz="1400" b="0" i="0" u="none" strike="noStrike" kern="0" cap="none" spc="0" normalizeH="0" baseline="0" noProof="0">
                <a:ln>
                  <a:noFill/>
                </a:ln>
                <a:solidFill>
                  <a:srgbClr val="000000"/>
                </a:solidFill>
                <a:effectLst/>
                <a:uLnTx/>
                <a:uFillTx/>
                <a:latin typeface="Raleway" pitchFamily="2" charset="0"/>
              </a:endParaRPr>
            </a:p>
          </p:txBody>
        </p:sp>
        <p:sp>
          <p:nvSpPr>
            <p:cNvPr id="8" name="Text 6">
              <a:extLst>
                <a:ext uri="{FF2B5EF4-FFF2-40B4-BE49-F238E27FC236}">
                  <a16:creationId xmlns:a16="http://schemas.microsoft.com/office/drawing/2014/main" id="{31F7C698-5580-E855-D5A2-0EBEDF7C4C73}"/>
                </a:ext>
              </a:extLst>
            </p:cNvPr>
            <p:cNvSpPr/>
            <p:nvPr/>
          </p:nvSpPr>
          <p:spPr>
            <a:xfrm>
              <a:off x="3429000" y="1572768"/>
              <a:ext cx="2286000" cy="347472"/>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100" normalizeH="0" baseline="0" noProof="0">
                  <a:ln>
                    <a:noFill/>
                  </a:ln>
                  <a:solidFill>
                    <a:srgbClr val="000000"/>
                  </a:solidFill>
                  <a:effectLst/>
                  <a:uLnTx/>
                  <a:uFillTx/>
                  <a:latin typeface="Raleway" pitchFamily="2" charset="0"/>
                  <a:ea typeface="Arial" pitchFamily="34" charset="-122"/>
                  <a:cs typeface="Arial" pitchFamily="34" charset="-120"/>
                </a:rPr>
                <a:t>PREVIOUS</a:t>
              </a:r>
              <a:endParaRPr kumimoji="0" lang="en-US" sz="1400" b="0" i="0" u="none" strike="noStrike" kern="0" cap="none" spc="0" normalizeH="0" baseline="0" noProof="0">
                <a:ln>
                  <a:noFill/>
                </a:ln>
                <a:solidFill>
                  <a:srgbClr val="000000"/>
                </a:solidFill>
                <a:effectLst/>
                <a:uLnTx/>
                <a:uFillTx/>
                <a:latin typeface="Raleway" pitchFamily="2" charset="0"/>
              </a:endParaRPr>
            </a:p>
          </p:txBody>
        </p:sp>
        <p:sp>
          <p:nvSpPr>
            <p:cNvPr id="9" name="Text 7">
              <a:extLst>
                <a:ext uri="{FF2B5EF4-FFF2-40B4-BE49-F238E27FC236}">
                  <a16:creationId xmlns:a16="http://schemas.microsoft.com/office/drawing/2014/main" id="{8E39E237-ED0C-80D8-0C4F-960216B813C0}"/>
                </a:ext>
              </a:extLst>
            </p:cNvPr>
            <p:cNvSpPr/>
            <p:nvPr/>
          </p:nvSpPr>
          <p:spPr>
            <a:xfrm>
              <a:off x="5852160" y="1572768"/>
              <a:ext cx="2651760" cy="347472"/>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100" normalizeH="0" baseline="0" noProof="0">
                  <a:ln>
                    <a:noFill/>
                  </a:ln>
                  <a:solidFill>
                    <a:srgbClr val="000000"/>
                  </a:solidFill>
                  <a:effectLst/>
                  <a:uLnTx/>
                  <a:uFillTx/>
                  <a:latin typeface="Raleway" pitchFamily="2" charset="0"/>
                  <a:ea typeface="Arial" pitchFamily="34" charset="-122"/>
                  <a:cs typeface="Arial" pitchFamily="34" charset="-120"/>
                </a:rPr>
                <a:t>UPDATED</a:t>
              </a:r>
              <a:endParaRPr kumimoji="0" lang="en-US" sz="1600" b="0" i="0" u="none" strike="noStrike" kern="0" cap="none" spc="0" normalizeH="0" baseline="0" noProof="0">
                <a:ln>
                  <a:noFill/>
                </a:ln>
                <a:solidFill>
                  <a:srgbClr val="000000"/>
                </a:solidFill>
                <a:effectLst/>
                <a:uLnTx/>
                <a:uFillTx/>
                <a:latin typeface="Raleway" pitchFamily="2" charset="0"/>
              </a:endParaRPr>
            </a:p>
          </p:txBody>
        </p:sp>
        <p:sp>
          <p:nvSpPr>
            <p:cNvPr id="10" name="Table row">
              <a:extLst>
                <a:ext uri="{FF2B5EF4-FFF2-40B4-BE49-F238E27FC236}">
                  <a16:creationId xmlns:a16="http://schemas.microsoft.com/office/drawing/2014/main" id="{8B1D1A18-C797-F6CC-7C25-AEE1C3619E9A}"/>
                </a:ext>
                <a:ext uri="{C183D7F6-B498-43B3-948B-1728B52AA6E4}">
                  <adec:decorative xmlns:adec="http://schemas.microsoft.com/office/drawing/2017/decorative" val="1"/>
                </a:ext>
              </a:extLst>
            </p:cNvPr>
            <p:cNvSpPr/>
            <p:nvPr/>
          </p:nvSpPr>
          <p:spPr>
            <a:xfrm>
              <a:off x="548640" y="1956816"/>
              <a:ext cx="8046720" cy="50292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1" name="Change highlight">
              <a:extLst>
                <a:ext uri="{FF2B5EF4-FFF2-40B4-BE49-F238E27FC236}">
                  <a16:creationId xmlns:a16="http://schemas.microsoft.com/office/drawing/2014/main" id="{F4BDCCE7-D0BB-5B4B-045E-0EA2E0593F9A}"/>
                </a:ext>
                <a:ext uri="{C183D7F6-B498-43B3-948B-1728B52AA6E4}">
                  <adec:decorative xmlns:adec="http://schemas.microsoft.com/office/drawing/2017/decorative" val="1"/>
                </a:ext>
              </a:extLst>
            </p:cNvPr>
            <p:cNvSpPr/>
            <p:nvPr/>
          </p:nvSpPr>
          <p:spPr>
            <a:xfrm>
              <a:off x="5760720" y="1956816"/>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2" name="Text 10">
              <a:extLst>
                <a:ext uri="{FF2B5EF4-FFF2-40B4-BE49-F238E27FC236}">
                  <a16:creationId xmlns:a16="http://schemas.microsoft.com/office/drawing/2014/main" id="{F24292C5-685F-8C59-130E-47D441369729}"/>
                </a:ext>
              </a:extLst>
            </p:cNvPr>
            <p:cNvSpPr/>
            <p:nvPr/>
          </p:nvSpPr>
          <p:spPr>
            <a:xfrm>
              <a:off x="685800" y="1956816"/>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Title and 1.0 Purpose</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3" name="Text 11">
              <a:extLst>
                <a:ext uri="{FF2B5EF4-FFF2-40B4-BE49-F238E27FC236}">
                  <a16:creationId xmlns:a16="http://schemas.microsoft.com/office/drawing/2014/main" id="{D45F95AF-9AD2-74C9-B941-A341E1A383BD}"/>
                </a:ext>
              </a:extLst>
            </p:cNvPr>
            <p:cNvSpPr/>
            <p:nvPr/>
          </p:nvSpPr>
          <p:spPr>
            <a:xfrm>
              <a:off x="3429000" y="1956816"/>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Check Handling</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4" name="Text 12">
              <a:extLst>
                <a:ext uri="{FF2B5EF4-FFF2-40B4-BE49-F238E27FC236}">
                  <a16:creationId xmlns:a16="http://schemas.microsoft.com/office/drawing/2014/main" id="{D6A87797-90BF-3CB5-C7F8-3EC0A241DD16}"/>
                </a:ext>
              </a:extLst>
            </p:cNvPr>
            <p:cNvSpPr/>
            <p:nvPr/>
          </p:nvSpPr>
          <p:spPr>
            <a:xfrm>
              <a:off x="5897880" y="1956816"/>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Check Handling and Unclaimed Funds</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5" name="Table row">
              <a:extLst>
                <a:ext uri="{FF2B5EF4-FFF2-40B4-BE49-F238E27FC236}">
                  <a16:creationId xmlns:a16="http://schemas.microsoft.com/office/drawing/2014/main" id="{81416F25-C769-5042-923F-B644D7A97858}"/>
                </a:ext>
                <a:ext uri="{C183D7F6-B498-43B3-948B-1728B52AA6E4}">
                  <adec:decorative xmlns:adec="http://schemas.microsoft.com/office/drawing/2017/decorative" val="1"/>
                </a:ext>
              </a:extLst>
            </p:cNvPr>
            <p:cNvSpPr/>
            <p:nvPr/>
          </p:nvSpPr>
          <p:spPr>
            <a:xfrm>
              <a:off x="548640" y="2505456"/>
              <a:ext cx="8046720" cy="502920"/>
            </a:xfrm>
            <a:prstGeom prst="rect">
              <a:avLst/>
            </a:prstGeom>
            <a:solidFill>
              <a:srgbClr val="FFFFFF"/>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6" name="Change highlight">
              <a:extLst>
                <a:ext uri="{FF2B5EF4-FFF2-40B4-BE49-F238E27FC236}">
                  <a16:creationId xmlns:a16="http://schemas.microsoft.com/office/drawing/2014/main" id="{A74CCE39-EC56-7CFF-E14F-F9E12DB916CD}"/>
                </a:ext>
                <a:ext uri="{C183D7F6-B498-43B3-948B-1728B52AA6E4}">
                  <adec:decorative xmlns:adec="http://schemas.microsoft.com/office/drawing/2017/decorative" val="1"/>
                </a:ext>
              </a:extLst>
            </p:cNvPr>
            <p:cNvSpPr/>
            <p:nvPr/>
          </p:nvSpPr>
          <p:spPr>
            <a:xfrm>
              <a:off x="5760720" y="2505456"/>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17" name="Text 15">
              <a:extLst>
                <a:ext uri="{FF2B5EF4-FFF2-40B4-BE49-F238E27FC236}">
                  <a16:creationId xmlns:a16="http://schemas.microsoft.com/office/drawing/2014/main" id="{764555A8-786E-BD64-3E52-9D5B383C27A1}"/>
                </a:ext>
              </a:extLst>
            </p:cNvPr>
            <p:cNvSpPr/>
            <p:nvPr/>
          </p:nvSpPr>
          <p:spPr>
            <a:xfrm>
              <a:off x="685800" y="2505456"/>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3.0 Definition</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8" name="Text 16">
              <a:extLst>
                <a:ext uri="{FF2B5EF4-FFF2-40B4-BE49-F238E27FC236}">
                  <a16:creationId xmlns:a16="http://schemas.microsoft.com/office/drawing/2014/main" id="{E5C09C4D-06B1-F266-0214-E971B7C26C9D}"/>
                </a:ext>
              </a:extLst>
            </p:cNvPr>
            <p:cNvSpPr/>
            <p:nvPr/>
          </p:nvSpPr>
          <p:spPr>
            <a:xfrm>
              <a:off x="3429000" y="2505456"/>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Included 2 Terms</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19" name="Text 17">
              <a:extLst>
                <a:ext uri="{FF2B5EF4-FFF2-40B4-BE49-F238E27FC236}">
                  <a16:creationId xmlns:a16="http://schemas.microsoft.com/office/drawing/2014/main" id="{53D53FF7-0AC0-0077-7B1F-0CF33DF6D032}"/>
                </a:ext>
              </a:extLst>
            </p:cNvPr>
            <p:cNvSpPr/>
            <p:nvPr/>
          </p:nvSpPr>
          <p:spPr>
            <a:xfrm>
              <a:off x="5897880" y="2505456"/>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Added Unclaimed Funds Definition</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0" name="Table row">
              <a:extLst>
                <a:ext uri="{FF2B5EF4-FFF2-40B4-BE49-F238E27FC236}">
                  <a16:creationId xmlns:a16="http://schemas.microsoft.com/office/drawing/2014/main" id="{E56D43CD-5EE7-BF3F-F64F-DB7CFB018E34}"/>
                </a:ext>
                <a:ext uri="{C183D7F6-B498-43B3-948B-1728B52AA6E4}">
                  <adec:decorative xmlns:adec="http://schemas.microsoft.com/office/drawing/2017/decorative" val="1"/>
                </a:ext>
              </a:extLst>
            </p:cNvPr>
            <p:cNvSpPr/>
            <p:nvPr/>
          </p:nvSpPr>
          <p:spPr>
            <a:xfrm>
              <a:off x="548640" y="3054096"/>
              <a:ext cx="8046720" cy="50292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1" name="Change highlight">
              <a:extLst>
                <a:ext uri="{FF2B5EF4-FFF2-40B4-BE49-F238E27FC236}">
                  <a16:creationId xmlns:a16="http://schemas.microsoft.com/office/drawing/2014/main" id="{241CE589-31D4-153A-4807-5DF9C9C7A543}"/>
                </a:ext>
                <a:ext uri="{C183D7F6-B498-43B3-948B-1728B52AA6E4}">
                  <adec:decorative xmlns:adec="http://schemas.microsoft.com/office/drawing/2017/decorative" val="1"/>
                </a:ext>
              </a:extLst>
            </p:cNvPr>
            <p:cNvSpPr/>
            <p:nvPr/>
          </p:nvSpPr>
          <p:spPr>
            <a:xfrm>
              <a:off x="5760720" y="3054096"/>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2" name="Text 20">
              <a:extLst>
                <a:ext uri="{FF2B5EF4-FFF2-40B4-BE49-F238E27FC236}">
                  <a16:creationId xmlns:a16="http://schemas.microsoft.com/office/drawing/2014/main" id="{C93BC5E9-0FA9-E0C6-67BA-DB378689303A}"/>
                </a:ext>
              </a:extLst>
            </p:cNvPr>
            <p:cNvSpPr/>
            <p:nvPr/>
          </p:nvSpPr>
          <p:spPr>
            <a:xfrm>
              <a:off x="685800" y="3054096"/>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4.0 Handling of Returned Checks</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3" name="Text 21">
              <a:extLst>
                <a:ext uri="{FF2B5EF4-FFF2-40B4-BE49-F238E27FC236}">
                  <a16:creationId xmlns:a16="http://schemas.microsoft.com/office/drawing/2014/main" id="{5F6ECE42-FC28-1FAF-956E-CE9DFC21A9A5}"/>
                </a:ext>
              </a:extLst>
            </p:cNvPr>
            <p:cNvSpPr/>
            <p:nvPr/>
          </p:nvSpPr>
          <p:spPr>
            <a:xfrm>
              <a:off x="3429000" y="3054096"/>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Extra details, steps out of order</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4" name="Text 22">
              <a:extLst>
                <a:ext uri="{FF2B5EF4-FFF2-40B4-BE49-F238E27FC236}">
                  <a16:creationId xmlns:a16="http://schemas.microsoft.com/office/drawing/2014/main" id="{29BC78D8-9BCC-6915-CD2B-C50CB8F0EF82}"/>
                </a:ext>
              </a:extLst>
            </p:cNvPr>
            <p:cNvSpPr/>
            <p:nvPr/>
          </p:nvSpPr>
          <p:spPr>
            <a:xfrm>
              <a:off x="5897880" y="3054096"/>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Simplified, reordered, added step 7</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5" name="Table row">
              <a:extLst>
                <a:ext uri="{FF2B5EF4-FFF2-40B4-BE49-F238E27FC236}">
                  <a16:creationId xmlns:a16="http://schemas.microsoft.com/office/drawing/2014/main" id="{7B1B4F2A-8F7E-70E9-6D71-085E499F0CAF}"/>
                </a:ext>
                <a:ext uri="{C183D7F6-B498-43B3-948B-1728B52AA6E4}">
                  <adec:decorative xmlns:adec="http://schemas.microsoft.com/office/drawing/2017/decorative" val="1"/>
                </a:ext>
              </a:extLst>
            </p:cNvPr>
            <p:cNvSpPr/>
            <p:nvPr/>
          </p:nvSpPr>
          <p:spPr>
            <a:xfrm>
              <a:off x="548640" y="3602736"/>
              <a:ext cx="8046720" cy="502920"/>
            </a:xfrm>
            <a:prstGeom prst="rect">
              <a:avLst/>
            </a:prstGeom>
            <a:solidFill>
              <a:srgbClr val="FFFFFF"/>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6" name="Change highlight">
              <a:extLst>
                <a:ext uri="{FF2B5EF4-FFF2-40B4-BE49-F238E27FC236}">
                  <a16:creationId xmlns:a16="http://schemas.microsoft.com/office/drawing/2014/main" id="{ACCC1E41-92F6-89F3-70A0-83C39B0192CA}"/>
                </a:ext>
                <a:ext uri="{C183D7F6-B498-43B3-948B-1728B52AA6E4}">
                  <adec:decorative xmlns:adec="http://schemas.microsoft.com/office/drawing/2017/decorative" val="1"/>
                </a:ext>
              </a:extLst>
            </p:cNvPr>
            <p:cNvSpPr/>
            <p:nvPr/>
          </p:nvSpPr>
          <p:spPr>
            <a:xfrm>
              <a:off x="5760720" y="3602736"/>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27" name="Text 25">
              <a:extLst>
                <a:ext uri="{FF2B5EF4-FFF2-40B4-BE49-F238E27FC236}">
                  <a16:creationId xmlns:a16="http://schemas.microsoft.com/office/drawing/2014/main" id="{825C02B6-8898-8618-21E0-8EF7D8E9CA92}"/>
                </a:ext>
              </a:extLst>
            </p:cNvPr>
            <p:cNvSpPr/>
            <p:nvPr/>
          </p:nvSpPr>
          <p:spPr>
            <a:xfrm>
              <a:off x="685800" y="3602736"/>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5.0 Handling of Stale Checks</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8" name="Text 26">
              <a:extLst>
                <a:ext uri="{FF2B5EF4-FFF2-40B4-BE49-F238E27FC236}">
                  <a16:creationId xmlns:a16="http://schemas.microsoft.com/office/drawing/2014/main" id="{E7D8E3E2-721E-69A1-9587-CCA98116D83F}"/>
                </a:ext>
              </a:extLst>
            </p:cNvPr>
            <p:cNvSpPr/>
            <p:nvPr/>
          </p:nvSpPr>
          <p:spPr>
            <a:xfrm>
              <a:off x="3429000" y="3602736"/>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4A4A4A"/>
                  </a:solidFill>
                  <a:effectLst/>
                  <a:uLnTx/>
                  <a:uFillTx/>
                  <a:latin typeface="Raleway" pitchFamily="2" charset="0"/>
                  <a:ea typeface="Arial" pitchFamily="34" charset="-122"/>
                  <a:cs typeface="Arial" pitchFamily="34" charset="-120"/>
                </a:rPr>
                <a:t>Auto re-issue over $100</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29" name="Text 27">
              <a:extLst>
                <a:ext uri="{FF2B5EF4-FFF2-40B4-BE49-F238E27FC236}">
                  <a16:creationId xmlns:a16="http://schemas.microsoft.com/office/drawing/2014/main" id="{02388871-7EDA-0424-DBAF-13A4AAED2CF2}"/>
                </a:ext>
              </a:extLst>
            </p:cNvPr>
            <p:cNvSpPr/>
            <p:nvPr/>
          </p:nvSpPr>
          <p:spPr>
            <a:xfrm>
              <a:off x="5897880" y="3602736"/>
              <a:ext cx="256032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cs typeface="Arial" pitchFamily="34" charset="-120"/>
                </a:rPr>
                <a:t>Removed $ threshold for re-issues, align with current practices</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30" name="Table row">
              <a:extLst>
                <a:ext uri="{FF2B5EF4-FFF2-40B4-BE49-F238E27FC236}">
                  <a16:creationId xmlns:a16="http://schemas.microsoft.com/office/drawing/2014/main" id="{42DFAF54-EA62-0E26-4561-CCA18422C745}"/>
                </a:ext>
                <a:ext uri="{C183D7F6-B498-43B3-948B-1728B52AA6E4}">
                  <adec:decorative xmlns:adec="http://schemas.microsoft.com/office/drawing/2017/decorative" val="1"/>
                </a:ext>
              </a:extLst>
            </p:cNvPr>
            <p:cNvSpPr/>
            <p:nvPr/>
          </p:nvSpPr>
          <p:spPr>
            <a:xfrm>
              <a:off x="548640" y="4151376"/>
              <a:ext cx="8046720" cy="502920"/>
            </a:xfrm>
            <a:prstGeom prst="rect">
              <a:avLst/>
            </a:prstGeom>
            <a:solidFill>
              <a:srgbClr val="FAFAFA"/>
            </a:solidFill>
            <a:ln w="12700">
              <a:solidFill>
                <a:srgbClr val="DDDDDD"/>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31" name="Change highlight">
              <a:extLst>
                <a:ext uri="{FF2B5EF4-FFF2-40B4-BE49-F238E27FC236}">
                  <a16:creationId xmlns:a16="http://schemas.microsoft.com/office/drawing/2014/main" id="{9ABFE7C6-7B10-9BB4-8DC6-A23FD1663EF8}"/>
                </a:ext>
                <a:ext uri="{C183D7F6-B498-43B3-948B-1728B52AA6E4}">
                  <adec:decorative xmlns:adec="http://schemas.microsoft.com/office/drawing/2017/decorative" val="1"/>
                </a:ext>
              </a:extLst>
            </p:cNvPr>
            <p:cNvSpPr/>
            <p:nvPr/>
          </p:nvSpPr>
          <p:spPr>
            <a:xfrm>
              <a:off x="5760720" y="4151376"/>
              <a:ext cx="2834640" cy="502920"/>
            </a:xfrm>
            <a:prstGeom prst="rect">
              <a:avLst/>
            </a:prstGeom>
            <a:solidFill>
              <a:srgbClr val="FFF3D6"/>
            </a:solidFill>
            <a:ln w="12700">
              <a:solidFill>
                <a:srgbClr val="333333"/>
              </a:solidFill>
              <a:prstDash val="soli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Raleway" pitchFamily="2" charset="0"/>
              </a:endParaRPr>
            </a:p>
          </p:txBody>
        </p:sp>
        <p:sp>
          <p:nvSpPr>
            <p:cNvPr id="32" name="Text 30">
              <a:extLst>
                <a:ext uri="{FF2B5EF4-FFF2-40B4-BE49-F238E27FC236}">
                  <a16:creationId xmlns:a16="http://schemas.microsoft.com/office/drawing/2014/main" id="{73693052-AB53-C3E7-F080-9C78A3F2C75C}"/>
                </a:ext>
              </a:extLst>
            </p:cNvPr>
            <p:cNvSpPr/>
            <p:nvPr/>
          </p:nvSpPr>
          <p:spPr>
            <a:xfrm>
              <a:off x="685800" y="4151376"/>
              <a:ext cx="265176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11111"/>
                  </a:solidFill>
                  <a:effectLst/>
                  <a:uLnTx/>
                  <a:uFillTx/>
                  <a:latin typeface="Raleway" pitchFamily="2" charset="0"/>
                  <a:ea typeface="Arial" pitchFamily="34" charset="-122"/>
                  <a:cs typeface="Arial" pitchFamily="34" charset="-120"/>
                </a:rPr>
                <a:t>6.0 Handling of Unclaimed Funds</a:t>
              </a:r>
              <a:endParaRPr kumimoji="0" lang="en-US" sz="1600" b="0" i="0" u="none" strike="noStrike" kern="0" cap="none" spc="0" normalizeH="0" baseline="0" noProof="0">
                <a:ln>
                  <a:noFill/>
                </a:ln>
                <a:solidFill>
                  <a:prstClr val="black"/>
                </a:solidFill>
                <a:effectLst/>
                <a:uLnTx/>
                <a:uFillTx/>
                <a:latin typeface="Raleway" pitchFamily="2" charset="0"/>
              </a:endParaRPr>
            </a:p>
          </p:txBody>
        </p:sp>
        <p:sp>
          <p:nvSpPr>
            <p:cNvPr id="33" name="Text 31">
              <a:extLst>
                <a:ext uri="{FF2B5EF4-FFF2-40B4-BE49-F238E27FC236}">
                  <a16:creationId xmlns:a16="http://schemas.microsoft.com/office/drawing/2014/main" id="{2E6D5B5F-5FB0-4BD9-8404-DE0F53DB96B6}"/>
                </a:ext>
              </a:extLst>
            </p:cNvPr>
            <p:cNvSpPr/>
            <p:nvPr/>
          </p:nvSpPr>
          <p:spPr>
            <a:xfrm>
              <a:off x="3429000" y="4151376"/>
              <a:ext cx="2286000" cy="502920"/>
            </a:xfrm>
            <a:prstGeom prst="rect">
              <a:avLst/>
            </a:prstGeom>
            <a:noFill/>
            <a:ln/>
          </p:spPr>
          <p:txBody>
            <a:bodyPr wrap="square" lIns="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prstClr val="black"/>
                  </a:solidFill>
                  <a:effectLst/>
                  <a:uLnTx/>
                  <a:uFillTx/>
                  <a:latin typeface="Raleway" pitchFamily="2" charset="0"/>
                </a:rPr>
                <a:t>N/A</a:t>
              </a:r>
            </a:p>
          </p:txBody>
        </p:sp>
        <p:sp>
          <p:nvSpPr>
            <p:cNvPr id="34" name="Text 32">
              <a:extLst>
                <a:ext uri="{FF2B5EF4-FFF2-40B4-BE49-F238E27FC236}">
                  <a16:creationId xmlns:a16="http://schemas.microsoft.com/office/drawing/2014/main" id="{652CDD88-EB5B-3D80-7F56-9E6BBDE4C91A}"/>
                </a:ext>
              </a:extLst>
            </p:cNvPr>
            <p:cNvSpPr/>
            <p:nvPr/>
          </p:nvSpPr>
          <p:spPr>
            <a:xfrm>
              <a:off x="5897880" y="4151376"/>
              <a:ext cx="2697480" cy="502920"/>
            </a:xfrm>
            <a:prstGeom prst="rect">
              <a:avLst/>
            </a:prstGeom>
            <a:noFill/>
            <a:ln/>
          </p:spPr>
          <p:txBody>
            <a:bodyPr wrap="square" lIns="0" tIns="0" rIns="0" bIns="0" rtlCol="0" anchor="ctr"/>
            <a:lstStyle/>
            <a:p>
              <a:r>
                <a:rPr lang="en-US" sz="1600" b="1">
                  <a:solidFill>
                    <a:prstClr val="black"/>
                  </a:solidFill>
                  <a:latin typeface="Raleway" pitchFamily="2" charset="0"/>
                  <a:cs typeface="Arial" panose="020B0604020202020204" pitchFamily="34" charset="0"/>
                </a:rPr>
                <a:t>Created new policy for unclaimed funds and merger with Check Handling Policy</a:t>
              </a:r>
            </a:p>
          </p:txBody>
        </p:sp>
      </p:grpSp>
      <p:sp>
        <p:nvSpPr>
          <p:cNvPr id="35" name="Title 1">
            <a:extLst>
              <a:ext uri="{FF2B5EF4-FFF2-40B4-BE49-F238E27FC236}">
                <a16:creationId xmlns:a16="http://schemas.microsoft.com/office/drawing/2014/main" id="{00FF9D9C-A408-F106-D734-99DBDB9E9484}"/>
              </a:ext>
            </a:extLst>
          </p:cNvPr>
          <p:cNvSpPr txBox="1">
            <a:spLocks/>
          </p:cNvSpPr>
          <p:nvPr/>
        </p:nvSpPr>
        <p:spPr>
          <a:xfrm>
            <a:off x="973395" y="914401"/>
            <a:ext cx="10390238" cy="12660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kern="1200">
                <a:solidFill>
                  <a:schemeClr val="tx1"/>
                </a:solidFill>
                <a:latin typeface="Raleway" panose="020B0503030101060003" pitchFamily="34" charset="77"/>
                <a:ea typeface="+mj-ea"/>
                <a:cs typeface="+mj-cs"/>
              </a:defRPr>
            </a:lvl1pPr>
          </a:lstStyle>
          <a:p>
            <a:pPr>
              <a:spcBef>
                <a:spcPts val="600"/>
              </a:spcBef>
              <a:spcAft>
                <a:spcPts val="600"/>
              </a:spcAft>
            </a:pPr>
            <a:endParaRPr lang="en-US"/>
          </a:p>
        </p:txBody>
      </p:sp>
      <p:sp>
        <p:nvSpPr>
          <p:cNvPr id="37" name="Title 1">
            <a:extLst>
              <a:ext uri="{FF2B5EF4-FFF2-40B4-BE49-F238E27FC236}">
                <a16:creationId xmlns:a16="http://schemas.microsoft.com/office/drawing/2014/main" id="{A646C0A7-7B46-3CDE-37C6-92895FD8A3F1}"/>
              </a:ext>
            </a:extLst>
          </p:cNvPr>
          <p:cNvSpPr txBox="1">
            <a:spLocks/>
          </p:cNvSpPr>
          <p:nvPr/>
        </p:nvSpPr>
        <p:spPr>
          <a:xfrm>
            <a:off x="1125717" y="638176"/>
            <a:ext cx="10390238" cy="1387238"/>
          </a:xfrm>
          <a:prstGeom prst="rect">
            <a:avLst/>
          </a:prstGeom>
        </p:spPr>
        <p:txBody>
          <a:bodyPr vert="horz" lIns="91440" tIns="45720" rIns="91440" bIns="45720" rtlCol="0" anchor="ctr">
            <a:normAutofit fontScale="97500"/>
          </a:bodyPr>
          <a:lstStyle>
            <a:defPPr>
              <a:defRPr lang="en-US"/>
            </a:defPPr>
            <a:lvl1pPr>
              <a:lnSpc>
                <a:spcPct val="90000"/>
              </a:lnSpc>
              <a:spcBef>
                <a:spcPts val="600"/>
              </a:spcBef>
              <a:spcAft>
                <a:spcPts val="600"/>
              </a:spcAft>
              <a:buNone/>
              <a:defRPr sz="2200" b="1">
                <a:solidFill>
                  <a:schemeClr val="bg2"/>
                </a:solidFill>
                <a:latin typeface="Raleway" panose="020B0503030101060003" pitchFamily="34" charset="77"/>
                <a:ea typeface="+mj-ea"/>
                <a:cs typeface="+mj-cs"/>
              </a:defRPr>
            </a:lvl1pPr>
          </a:lstStyle>
          <a:p>
            <a:r>
              <a:rPr lang="en-US"/>
              <a:t>Policy No. CEA-019</a:t>
            </a:r>
            <a:br>
              <a:rPr lang="en-US"/>
            </a:br>
            <a:r>
              <a:rPr lang="en-US" sz="4100">
                <a:solidFill>
                  <a:schemeClr val="tx1"/>
                </a:solidFill>
              </a:rPr>
              <a:t>Check Handling Policy: What Changed</a:t>
            </a:r>
            <a:br>
              <a:rPr lang="en-US"/>
            </a:br>
            <a:endParaRPr lang="en-US"/>
          </a:p>
        </p:txBody>
      </p:sp>
      <p:sp>
        <p:nvSpPr>
          <p:cNvPr id="39" name="TextBox 38">
            <a:extLst>
              <a:ext uri="{FF2B5EF4-FFF2-40B4-BE49-F238E27FC236}">
                <a16:creationId xmlns:a16="http://schemas.microsoft.com/office/drawing/2014/main" id="{F5B386FF-D33E-A85F-FEB1-1B4D450C59F6}"/>
              </a:ext>
            </a:extLst>
          </p:cNvPr>
          <p:cNvSpPr txBox="1"/>
          <p:nvPr/>
        </p:nvSpPr>
        <p:spPr>
          <a:xfrm>
            <a:off x="10802406" y="269457"/>
            <a:ext cx="974947" cy="369332"/>
          </a:xfrm>
          <a:prstGeom prst="rect">
            <a:avLst/>
          </a:prstGeom>
          <a:noFill/>
        </p:spPr>
        <p:txBody>
          <a:bodyPr wrap="none" lIns="91440" tIns="45720" rIns="91440" bIns="45720" rtlCol="0" anchor="t">
            <a:spAutoFit/>
          </a:bodyPr>
          <a:lstStyle/>
          <a:p>
            <a:r>
              <a:rPr lang="en-US" b="1">
                <a:solidFill>
                  <a:schemeClr val="bg1"/>
                </a:solidFill>
                <a:latin typeface="Raleway"/>
              </a:rPr>
              <a:t>Item 11</a:t>
            </a:r>
            <a:endParaRPr lang="en-US" b="1">
              <a:solidFill>
                <a:schemeClr val="bg1"/>
              </a:solidFill>
              <a:latin typeface="Raleway" pitchFamily="2" charset="0"/>
            </a:endParaRPr>
          </a:p>
        </p:txBody>
      </p:sp>
    </p:spTree>
    <p:extLst>
      <p:ext uri="{BB962C8B-B14F-4D97-AF65-F5344CB8AC3E}">
        <p14:creationId xmlns:p14="http://schemas.microsoft.com/office/powerpoint/2010/main" val="4080142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E66A2-DFBB-EFFB-A1B8-170FA7C15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6317E3-8AC5-CCB8-0A41-3074F14BBBB6}"/>
              </a:ext>
            </a:extLst>
          </p:cNvPr>
          <p:cNvSpPr>
            <a:spLocks noGrp="1"/>
          </p:cNvSpPr>
          <p:nvPr>
            <p:ph type="title"/>
          </p:nvPr>
        </p:nvSpPr>
        <p:spPr>
          <a:xfrm>
            <a:off x="913888" y="1510954"/>
            <a:ext cx="10364223" cy="2852737"/>
          </a:xfrm>
        </p:spPr>
        <p:txBody>
          <a:bodyPr/>
          <a:lstStyle/>
          <a:p>
            <a:r>
              <a:rPr lang="en-US"/>
              <a:t>Questions/Discussion – Item 10 and Item 11</a:t>
            </a:r>
          </a:p>
        </p:txBody>
      </p:sp>
      <p:sp>
        <p:nvSpPr>
          <p:cNvPr id="5" name="Slide Number Placeholder 4">
            <a:extLst>
              <a:ext uri="{FF2B5EF4-FFF2-40B4-BE49-F238E27FC236}">
                <a16:creationId xmlns:a16="http://schemas.microsoft.com/office/drawing/2014/main" id="{31600ADF-72B2-B220-CF59-47D0B9C9D534}"/>
              </a:ext>
            </a:extLst>
          </p:cNvPr>
          <p:cNvSpPr>
            <a:spLocks noGrp="1"/>
          </p:cNvSpPr>
          <p:nvPr>
            <p:ph type="sldNum" sz="quarter" idx="12"/>
          </p:nvPr>
        </p:nvSpPr>
        <p:spPr/>
        <p:txBody>
          <a:bodyPr/>
          <a:lstStyle/>
          <a:p>
            <a:fld id="{48204879-77F5-E246-8886-3B995DEECA2F}" type="slidenum">
              <a:rPr lang="en-US" smtClean="0"/>
              <a:pPr/>
              <a:t>25</a:t>
            </a:fld>
            <a:endParaRPr lang="en-US" sz="1200"/>
          </a:p>
        </p:txBody>
      </p:sp>
    </p:spTree>
    <p:extLst>
      <p:ext uri="{BB962C8B-B14F-4D97-AF65-F5344CB8AC3E}">
        <p14:creationId xmlns:p14="http://schemas.microsoft.com/office/powerpoint/2010/main" val="3274601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54F88-DAE0-7B1E-2452-C6416D930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2EAA5F-198F-FAA9-E129-E3867ACBE902}"/>
              </a:ext>
            </a:extLst>
          </p:cNvPr>
          <p:cNvSpPr>
            <a:spLocks noGrp="1"/>
          </p:cNvSpPr>
          <p:nvPr>
            <p:ph type="title"/>
          </p:nvPr>
        </p:nvSpPr>
        <p:spPr>
          <a:xfrm>
            <a:off x="913888" y="1510954"/>
            <a:ext cx="10364223" cy="2852737"/>
          </a:xfrm>
        </p:spPr>
        <p:txBody>
          <a:bodyPr>
            <a:normAutofit/>
          </a:bodyPr>
          <a:lstStyle/>
          <a:p>
            <a:r>
              <a:rPr lang="en-US" sz="4400">
                <a:latin typeface="Raleway SemiBold"/>
              </a:rPr>
              <a:t>Item 12: Regulatory Update</a:t>
            </a:r>
          </a:p>
        </p:txBody>
      </p:sp>
      <p:sp>
        <p:nvSpPr>
          <p:cNvPr id="5" name="Slide Number Placeholder 4">
            <a:extLst>
              <a:ext uri="{FF2B5EF4-FFF2-40B4-BE49-F238E27FC236}">
                <a16:creationId xmlns:a16="http://schemas.microsoft.com/office/drawing/2014/main" id="{A52EE76A-AA69-38BA-331E-53179518DB25}"/>
              </a:ext>
            </a:extLst>
          </p:cNvPr>
          <p:cNvSpPr>
            <a:spLocks noGrp="1"/>
          </p:cNvSpPr>
          <p:nvPr>
            <p:ph type="sldNum" sz="quarter" idx="12"/>
          </p:nvPr>
        </p:nvSpPr>
        <p:spPr/>
        <p:txBody>
          <a:bodyPr/>
          <a:lstStyle/>
          <a:p>
            <a:fld id="{48204879-77F5-E246-8886-3B995DEECA2F}" type="slidenum">
              <a:rPr lang="en-US" smtClean="0"/>
              <a:pPr/>
              <a:t>26</a:t>
            </a:fld>
            <a:endParaRPr lang="en-US" sz="1200"/>
          </a:p>
        </p:txBody>
      </p:sp>
    </p:spTree>
    <p:extLst>
      <p:ext uri="{BB962C8B-B14F-4D97-AF65-F5344CB8AC3E}">
        <p14:creationId xmlns:p14="http://schemas.microsoft.com/office/powerpoint/2010/main" val="1826150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4"/>
          <p:cNvSpPr txBox="1">
            <a:spLocks noGrp="1"/>
          </p:cNvSpPr>
          <p:nvPr>
            <p:ph type="title"/>
          </p:nvPr>
        </p:nvSpPr>
        <p:spPr>
          <a:xfrm>
            <a:off x="1596325" y="1958703"/>
            <a:ext cx="8680591" cy="533600"/>
          </a:xfrm>
          <a:prstGeom prst="rect">
            <a:avLst/>
          </a:prstGeom>
        </p:spPr>
        <p:txBody>
          <a:bodyPr spcFirstLastPara="1" vert="horz" wrap="square" lIns="121900" tIns="121900" rIns="121900" bIns="121900" rtlCol="0" anchor="t" anchorCtr="0">
            <a:noAutofit/>
          </a:bodyPr>
          <a:lstStyle/>
          <a:p>
            <a:r>
              <a:rPr lang="en-US" sz="3500" b="1"/>
              <a:t>Clean Energy Alliance: Regulatory Update</a:t>
            </a:r>
            <a:endParaRPr sz="3500" b="1"/>
          </a:p>
        </p:txBody>
      </p:sp>
      <p:sp>
        <p:nvSpPr>
          <p:cNvPr id="2" name="TextBox 1">
            <a:extLst>
              <a:ext uri="{FF2B5EF4-FFF2-40B4-BE49-F238E27FC236}">
                <a16:creationId xmlns:a16="http://schemas.microsoft.com/office/drawing/2014/main" id="{8700813D-C72C-AE41-9948-0C6652259273}"/>
              </a:ext>
            </a:extLst>
          </p:cNvPr>
          <p:cNvSpPr txBox="1"/>
          <p:nvPr/>
        </p:nvSpPr>
        <p:spPr>
          <a:xfrm>
            <a:off x="2923821" y="3105602"/>
            <a:ext cx="6344356" cy="147732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13A5B"/>
                </a:solidFill>
                <a:effectLst/>
                <a:uLnTx/>
                <a:uFillTx/>
                <a:latin typeface="Roboto"/>
                <a:ea typeface="Roboto"/>
                <a:cs typeface="+mn-cs"/>
                <a:sym typeface="Roboto"/>
              </a:rPr>
              <a:t>Alissa Greenwald– Keyes &amp; Fox LLP</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13A5B"/>
                </a:solidFill>
                <a:effectLst/>
                <a:uLnTx/>
                <a:uFillTx/>
                <a:latin typeface="Roboto"/>
                <a:ea typeface="Roboto"/>
                <a:cs typeface="+mn-cs"/>
                <a:sym typeface="Roboto"/>
              </a:rPr>
              <a:t>September 24,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3661CE08-EEE0-4447-C1EE-29B1233ACB3C}"/>
              </a:ext>
            </a:extLst>
          </p:cNvPr>
          <p:cNvSpPr txBox="1"/>
          <p:nvPr/>
        </p:nvSpPr>
        <p:spPr>
          <a:xfrm>
            <a:off x="10522452" y="331801"/>
            <a:ext cx="1202268" cy="369332"/>
          </a:xfrm>
          <a:prstGeom prst="rect">
            <a:avLst/>
          </a:prstGeom>
          <a:noFill/>
        </p:spPr>
        <p:txBody>
          <a:bodyPr wrap="square">
            <a:spAutoFit/>
          </a:bodyPr>
          <a:lstStyle/>
          <a:p>
            <a:r>
              <a:rPr lang="en-US" sz="1800" b="1">
                <a:solidFill>
                  <a:srgbClr val="013A5B"/>
                </a:solidFill>
                <a:latin typeface="Raleway"/>
              </a:rPr>
              <a:t>Item 12</a:t>
            </a:r>
            <a:endParaRPr lang="en-US" sz="1800" b="1">
              <a:solidFill>
                <a:srgbClr val="013A5B"/>
              </a:solidFill>
              <a:latin typeface="Raleway" pitchFamily="2" charset="0"/>
            </a:endParaRPr>
          </a:p>
        </p:txBody>
      </p:sp>
    </p:spTree>
    <p:extLst>
      <p:ext uri="{BB962C8B-B14F-4D97-AF65-F5344CB8AC3E}">
        <p14:creationId xmlns:p14="http://schemas.microsoft.com/office/powerpoint/2010/main" val="28665060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7"/>
          <p:cNvSpPr txBox="1">
            <a:spLocks noGrp="1"/>
          </p:cNvSpPr>
          <p:nvPr>
            <p:ph type="title"/>
          </p:nvPr>
        </p:nvSpPr>
        <p:spPr>
          <a:xfrm>
            <a:off x="632400" y="924767"/>
            <a:ext cx="10927200" cy="680000"/>
          </a:xfrm>
          <a:prstGeom prst="rect">
            <a:avLst/>
          </a:prstGeom>
        </p:spPr>
        <p:txBody>
          <a:bodyPr spcFirstLastPara="1" vert="horz" wrap="square" lIns="121900" tIns="121900" rIns="121900" bIns="121900" rtlCol="0" anchor="t" anchorCtr="0">
            <a:noAutofit/>
          </a:bodyPr>
          <a:lstStyle/>
          <a:p>
            <a:pPr algn="l">
              <a:buClr>
                <a:srgbClr val="000000"/>
              </a:buClr>
            </a:pPr>
            <a:r>
              <a:rPr lang="en-US" sz="3600"/>
              <a:t>Overview</a:t>
            </a:r>
            <a:endParaRPr sz="3600">
              <a:ln w="6600">
                <a:solidFill>
                  <a:schemeClr val="tx1"/>
                </a:solidFill>
                <a:prstDash val="solid"/>
              </a:ln>
              <a:solidFill>
                <a:schemeClr val="accent3"/>
              </a:solidFill>
              <a:effectLst>
                <a:outerShdw dist="38100" dir="2700000" algn="tl" rotWithShape="0">
                  <a:schemeClr val="accent2"/>
                </a:outerShdw>
              </a:effectLst>
              <a:cs typeface="Arial"/>
              <a:sym typeface="Arial"/>
            </a:endParaRPr>
          </a:p>
        </p:txBody>
      </p:sp>
      <p:sp>
        <p:nvSpPr>
          <p:cNvPr id="232" name="Google Shape;232;p37"/>
          <p:cNvSpPr txBox="1">
            <a:spLocks noGrp="1"/>
          </p:cNvSpPr>
          <p:nvPr>
            <p:ph type="body" idx="1"/>
          </p:nvPr>
        </p:nvSpPr>
        <p:spPr>
          <a:xfrm>
            <a:off x="632400" y="1516983"/>
            <a:ext cx="10772000" cy="3824033"/>
          </a:xfrm>
          <a:prstGeom prst="rect">
            <a:avLst/>
          </a:prstGeom>
        </p:spPr>
        <p:txBody>
          <a:bodyPr spcFirstLastPara="1" vert="horz" wrap="square" lIns="121900" tIns="121900" rIns="121900" bIns="121900" rtlCol="0" anchor="t" anchorCtr="0">
            <a:noAutofit/>
          </a:bodyPr>
          <a:lstStyle/>
          <a:p>
            <a:pPr marL="0" indent="0" algn="ctr">
              <a:spcAft>
                <a:spcPts val="600"/>
              </a:spcAft>
              <a:buNone/>
            </a:pPr>
            <a:endParaRPr lang="en-US" sz="2000" u="sng"/>
          </a:p>
          <a:p>
            <a:pPr marL="457200" indent="-457200">
              <a:spcAft>
                <a:spcPts val="600"/>
              </a:spcAft>
            </a:pPr>
            <a:r>
              <a:rPr lang="en-US" sz="2400" b="1"/>
              <a:t>Docket Nos. A.25-04-014/R.25-04-010:</a:t>
            </a:r>
            <a:r>
              <a:rPr lang="en-US" sz="2400"/>
              <a:t>  SDG&amp;E Effort to Abandon its Role in Regional Energy Efficiency (EE) Programs and its Interaction with CCA Elect-to-Administer (ETA) Funding Availability </a:t>
            </a:r>
          </a:p>
          <a:p>
            <a:pPr marL="457200" indent="-457200">
              <a:spcAft>
                <a:spcPts val="600"/>
              </a:spcAft>
            </a:pPr>
            <a:endParaRPr lang="en-US" sz="2400"/>
          </a:p>
          <a:p>
            <a:pPr marL="457200" indent="-457200">
              <a:spcAft>
                <a:spcPts val="600"/>
              </a:spcAft>
            </a:pPr>
            <a:r>
              <a:rPr lang="en-US" sz="2400" b="1"/>
              <a:t>Docket No. R.25-06-019: </a:t>
            </a:r>
            <a:r>
              <a:rPr lang="en-US" sz="2400"/>
              <a:t> Integrated Resource Planning (IRP) Workshop regarding the Plan Governing SDG&amp;E’s Sales of Capacity and Renewable Energy Products (Bundled Procurement Plan (BPP))</a:t>
            </a:r>
          </a:p>
          <a:p>
            <a:pPr marL="457200" indent="-457200">
              <a:spcAft>
                <a:spcPts val="600"/>
              </a:spcAft>
            </a:pPr>
            <a:endParaRPr lang="en-US" sz="2400"/>
          </a:p>
          <a:p>
            <a:pPr marL="457200" indent="-457200">
              <a:spcAft>
                <a:spcPts val="600"/>
              </a:spcAft>
            </a:pPr>
            <a:r>
              <a:rPr lang="en-US" sz="2400" b="1"/>
              <a:t>Docket No. A.26-05-009:</a:t>
            </a:r>
            <a:r>
              <a:rPr lang="en-US" sz="2400"/>
              <a:t> 2027 Energy Resource Recovery Account (ERRA) Forecast</a:t>
            </a:r>
          </a:p>
          <a:p>
            <a:pPr marL="457200" indent="-457200">
              <a:spcAft>
                <a:spcPts val="600"/>
              </a:spcAft>
            </a:pPr>
            <a:endParaRPr lang="en-US" sz="2400" b="1"/>
          </a:p>
          <a:p>
            <a:pPr marL="0" indent="0" algn="just">
              <a:spcAft>
                <a:spcPts val="600"/>
              </a:spcAft>
              <a:buNone/>
            </a:pPr>
            <a:endParaRPr lang="en-US" sz="2800"/>
          </a:p>
          <a:p>
            <a:pPr marL="609585" lvl="1" indent="0" algn="just">
              <a:spcAft>
                <a:spcPts val="600"/>
              </a:spcAft>
              <a:buNone/>
            </a:pPr>
            <a:endParaRPr lang="en-US" sz="2800"/>
          </a:p>
        </p:txBody>
      </p:sp>
      <p:sp>
        <p:nvSpPr>
          <p:cNvPr id="2" name="TextBox 1">
            <a:extLst>
              <a:ext uri="{FF2B5EF4-FFF2-40B4-BE49-F238E27FC236}">
                <a16:creationId xmlns:a16="http://schemas.microsoft.com/office/drawing/2014/main" id="{2840764B-EA41-E5D6-39D4-02B3C82A899B}"/>
              </a:ext>
            </a:extLst>
          </p:cNvPr>
          <p:cNvSpPr txBox="1"/>
          <p:nvPr/>
        </p:nvSpPr>
        <p:spPr>
          <a:xfrm>
            <a:off x="632400" y="625300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114CEC08-E2FA-770F-79F1-8EA49E2A642A}"/>
              </a:ext>
            </a:extLst>
          </p:cNvPr>
          <p:cNvSpPr>
            <a:spLocks noGrp="1"/>
          </p:cNvSpPr>
          <p:nvPr>
            <p:ph type="sldNum" idx="12"/>
          </p:nvPr>
        </p:nvSpPr>
        <p:spPr>
          <a:xfrm>
            <a:off x="632400" y="6097532"/>
            <a:ext cx="731600" cy="5248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600" b="0" i="0" u="none" strike="noStrike" kern="1200" cap="none" spc="0" normalizeH="0" baseline="0" noProof="0" smtClean="0">
                <a:ln>
                  <a:noFill/>
                </a:ln>
                <a:solidFill>
                  <a:srgbClr val="44546A">
                    <a:lumMod val="7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 sz="1600" b="0" i="0" u="none" strike="noStrike" kern="1200" cap="none" spc="0" normalizeH="0" baseline="0" noProof="0">
              <a:ln>
                <a:noFill/>
              </a:ln>
              <a:solidFill>
                <a:srgbClr val="44546A">
                  <a:lumMod val="7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06E0D176-A0E5-BF0C-F7F9-230DF5759115}"/>
              </a:ext>
            </a:extLst>
          </p:cNvPr>
          <p:cNvSpPr txBox="1"/>
          <p:nvPr/>
        </p:nvSpPr>
        <p:spPr>
          <a:xfrm>
            <a:off x="10522452" y="331801"/>
            <a:ext cx="1202268" cy="369332"/>
          </a:xfrm>
          <a:prstGeom prst="rect">
            <a:avLst/>
          </a:prstGeom>
          <a:noFill/>
        </p:spPr>
        <p:txBody>
          <a:bodyPr wrap="square">
            <a:spAutoFit/>
          </a:bodyPr>
          <a:lstStyle/>
          <a:p>
            <a:r>
              <a:rPr lang="en-US" sz="1800" b="1">
                <a:solidFill>
                  <a:srgbClr val="013A5B"/>
                </a:solidFill>
                <a:latin typeface="Raleway"/>
              </a:rPr>
              <a:t>Item 12</a:t>
            </a:r>
            <a:endParaRPr lang="en-US" sz="1800" b="1">
              <a:solidFill>
                <a:srgbClr val="013A5B"/>
              </a:solidFill>
              <a:latin typeface="Raleway" pitchFamily="2" charset="0"/>
            </a:endParaRPr>
          </a:p>
        </p:txBody>
      </p:sp>
    </p:spTree>
    <p:extLst>
      <p:ext uri="{BB962C8B-B14F-4D97-AF65-F5344CB8AC3E}">
        <p14:creationId xmlns:p14="http://schemas.microsoft.com/office/powerpoint/2010/main" val="1899255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A21E7DE3-A48C-6B55-71DA-B170926DDAFE}"/>
              </a:ext>
            </a:extLst>
          </p:cNvPr>
          <p:cNvSpPr/>
          <p:nvPr/>
        </p:nvSpPr>
        <p:spPr>
          <a:xfrm>
            <a:off x="685800" y="1481328"/>
            <a:ext cx="5074920" cy="4279392"/>
          </a:xfrm>
          <a:prstGeom prst="roundRect">
            <a:avLst>
              <a:gd name="adj" fmla="val 12000"/>
            </a:avLst>
          </a:prstGeom>
          <a:solidFill>
            <a:srgbClr val="FFFFFF"/>
          </a:solidFill>
          <a:ln w="15240">
            <a:solidFill>
              <a:srgbClr val="C0CBD7"/>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163F65"/>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9271413F-9F52-548E-071E-078D88AE52D3}"/>
              </a:ext>
            </a:extLst>
          </p:cNvPr>
          <p:cNvSpPr/>
          <p:nvPr/>
        </p:nvSpPr>
        <p:spPr>
          <a:xfrm>
            <a:off x="6355080" y="1481328"/>
            <a:ext cx="5074920" cy="4279392"/>
          </a:xfrm>
          <a:prstGeom prst="roundRect">
            <a:avLst>
              <a:gd name="adj" fmla="val 12000"/>
            </a:avLst>
          </a:prstGeom>
          <a:solidFill>
            <a:srgbClr val="FFFFFF"/>
          </a:solidFill>
          <a:ln w="15240">
            <a:solidFill>
              <a:srgbClr val="C0CBD7"/>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9511628-082D-ED21-AA09-E0A55130EA7A}"/>
              </a:ext>
            </a:extLst>
          </p:cNvPr>
          <p:cNvSpPr>
            <a:spLocks noGrp="1"/>
          </p:cNvSpPr>
          <p:nvPr>
            <p:ph type="title"/>
          </p:nvPr>
        </p:nvSpPr>
        <p:spPr>
          <a:xfrm>
            <a:off x="444054" y="689346"/>
            <a:ext cx="10927200" cy="680000"/>
          </a:xfrm>
        </p:spPr>
        <p:txBody>
          <a:bodyPr/>
          <a:lstStyle/>
          <a:p>
            <a:r>
              <a:rPr lang="en-US" sz="3200"/>
              <a:t>Docket Nos. A.25-04-014/R.25-04-010: EE Update </a:t>
            </a:r>
            <a:br>
              <a:rPr lang="en-US" sz="3200"/>
            </a:br>
            <a:endParaRPr lang="en-US"/>
          </a:p>
        </p:txBody>
      </p:sp>
      <p:sp>
        <p:nvSpPr>
          <p:cNvPr id="16" name="TextBox 15">
            <a:extLst>
              <a:ext uri="{FF2B5EF4-FFF2-40B4-BE49-F238E27FC236}">
                <a16:creationId xmlns:a16="http://schemas.microsoft.com/office/drawing/2014/main" id="{271FD15A-0EEC-6398-0321-2066A16A04C4}"/>
              </a:ext>
            </a:extLst>
          </p:cNvPr>
          <p:cNvSpPr txBox="1"/>
          <p:nvPr/>
        </p:nvSpPr>
        <p:spPr>
          <a:xfrm>
            <a:off x="970803" y="1682496"/>
            <a:ext cx="4724370"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63F65"/>
                </a:solidFill>
                <a:effectLst/>
                <a:uLnTx/>
                <a:uFillTx/>
                <a:latin typeface="Roboto" panose="02000000000000000000" pitchFamily="2" charset="0"/>
                <a:ea typeface="Roboto" panose="02000000000000000000" pitchFamily="2" charset="0"/>
                <a:cs typeface="Roboto" panose="02000000000000000000" pitchFamily="2" charset="0"/>
              </a:rPr>
              <a:t>A.25-04-014: Proposed Decision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CF35759C-954B-DEE4-03E8-E7BEBA3A8A51}"/>
              </a:ext>
            </a:extLst>
          </p:cNvPr>
          <p:cNvSpPr txBox="1"/>
          <p:nvPr/>
        </p:nvSpPr>
        <p:spPr>
          <a:xfrm>
            <a:off x="1026917" y="2237351"/>
            <a:ext cx="4392685"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23757"/>
                </a:solidFill>
                <a:effectLst/>
                <a:uLnTx/>
                <a:uFillTx/>
                <a:latin typeface="Roboto" panose="02000000000000000000" pitchFamily="2" charset="0"/>
                <a:ea typeface="Roboto" panose="02000000000000000000" pitchFamily="2" charset="0"/>
                <a:cs typeface="Roboto" panose="02000000000000000000" pitchFamily="2" charset="0"/>
              </a:rPr>
              <a:t>Rejects SDG&amp;E’s request to discontinue its entire regional EE portfolio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23757"/>
                </a:solidFill>
                <a:effectLst/>
                <a:uLnTx/>
                <a:uFillTx/>
                <a:latin typeface="Roboto" panose="02000000000000000000" pitchFamily="2" charset="0"/>
                <a:ea typeface="Roboto" panose="02000000000000000000" pitchFamily="2" charset="0"/>
                <a:cs typeface="Roboto" panose="02000000000000000000" pitchFamily="2" charset="0"/>
              </a:rPr>
              <a:t>Reaffirms the Commission’s commitment to EE as a priority resource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23757"/>
                </a:solidFill>
                <a:effectLst/>
                <a:uLnTx/>
                <a:uFillTx/>
                <a:latin typeface="Roboto" panose="02000000000000000000" pitchFamily="2" charset="0"/>
                <a:ea typeface="Roboto" panose="02000000000000000000" pitchFamily="2" charset="0"/>
                <a:cs typeface="Roboto" panose="02000000000000000000" pitchFamily="2" charset="0"/>
              </a:rPr>
              <a:t>Contemplates a future transition of regional administration responsibilities, but requires planning and collaboration with a successor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23757"/>
                </a:solidFill>
                <a:effectLst/>
                <a:uLnTx/>
                <a:uFillTx/>
                <a:latin typeface="Roboto" panose="02000000000000000000" pitchFamily="2" charset="0"/>
                <a:ea typeface="Roboto" panose="02000000000000000000" pitchFamily="2" charset="0"/>
                <a:cs typeface="Roboto" panose="02000000000000000000" pitchFamily="2" charset="0"/>
              </a:rPr>
              <a:t>Rejects broad limitations on future EE spending in the region</a:t>
            </a:r>
          </a:p>
        </p:txBody>
      </p:sp>
      <p:sp>
        <p:nvSpPr>
          <p:cNvPr id="18" name="TextBox 17">
            <a:extLst>
              <a:ext uri="{FF2B5EF4-FFF2-40B4-BE49-F238E27FC236}">
                <a16:creationId xmlns:a16="http://schemas.microsoft.com/office/drawing/2014/main" id="{57D8E1F4-CED7-BD33-6F71-9C7ED5C0EAA2}"/>
              </a:ext>
            </a:extLst>
          </p:cNvPr>
          <p:cNvSpPr txBox="1"/>
          <p:nvPr/>
        </p:nvSpPr>
        <p:spPr>
          <a:xfrm>
            <a:off x="6801262" y="1682496"/>
            <a:ext cx="418255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23757"/>
                </a:solidFill>
                <a:effectLst/>
                <a:uLnTx/>
                <a:uFillTx/>
                <a:latin typeface="Roboto" panose="02000000000000000000" pitchFamily="2" charset="0"/>
                <a:ea typeface="Roboto" panose="02000000000000000000" pitchFamily="2" charset="0"/>
                <a:cs typeface="Roboto" panose="02000000000000000000" pitchFamily="2" charset="0"/>
              </a:rPr>
              <a:t>R.25-04-010: EE Rulemaking</a:t>
            </a:r>
          </a:p>
        </p:txBody>
      </p:sp>
      <p:sp>
        <p:nvSpPr>
          <p:cNvPr id="19" name="TextBox 18">
            <a:extLst>
              <a:ext uri="{FF2B5EF4-FFF2-40B4-BE49-F238E27FC236}">
                <a16:creationId xmlns:a16="http://schemas.microsoft.com/office/drawing/2014/main" id="{21032CEB-3CFE-4F15-2FAE-19857C45D427}"/>
              </a:ext>
            </a:extLst>
          </p:cNvPr>
          <p:cNvSpPr txBox="1"/>
          <p:nvPr/>
        </p:nvSpPr>
        <p:spPr>
          <a:xfrm>
            <a:off x="6683281" y="2256143"/>
            <a:ext cx="4481802" cy="361637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1C3A56"/>
                </a:solidFill>
                <a:effectLst/>
                <a:uLnTx/>
                <a:uFillTx/>
                <a:latin typeface="Roboto" panose="02000000000000000000" pitchFamily="2" charset="0"/>
                <a:ea typeface="Roboto" panose="02000000000000000000" pitchFamily="2" charset="0"/>
                <a:cs typeface="Roboto" panose="02000000000000000000" pitchFamily="2" charset="0"/>
              </a:rPr>
              <a:t>A.25-04-014 Proposed Decision preserves the status quo ETA funding availability in the region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100" b="0" i="0" u="none" strike="noStrike" kern="1200" cap="none" spc="0" normalizeH="0" baseline="0" noProof="0">
              <a:ln>
                <a:noFill/>
              </a:ln>
              <a:solidFill>
                <a:srgbClr val="1C3A56"/>
              </a:solidFill>
              <a:effectLst/>
              <a:uLnTx/>
              <a:uFillTx/>
              <a:latin typeface="Roboto" panose="02000000000000000000" pitchFamily="2" charset="0"/>
              <a:ea typeface="Roboto" panose="02000000000000000000" pitchFamily="2" charset="0"/>
              <a:cs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srgbClr val="1C3A56"/>
                </a:solidFill>
                <a:effectLst/>
                <a:uLnTx/>
                <a:uFillTx/>
                <a:latin typeface="Roboto" panose="02000000000000000000" pitchFamily="2" charset="0"/>
                <a:ea typeface="Roboto" panose="02000000000000000000" pitchFamily="2" charset="0"/>
                <a:cs typeface="Roboto" panose="02000000000000000000" pitchFamily="2" charset="0"/>
              </a:rPr>
              <a:t>SD CCA comments on ETA Staff Proposal recommended additional modifications to increase ETA funding availability in the region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srgbClr val="1C3A56"/>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629A7A09-F72D-4A37-94EF-8104F5C8B3D5}"/>
              </a:ext>
            </a:extLst>
          </p:cNvPr>
          <p:cNvSpPr>
            <a:spLocks noGrp="1"/>
          </p:cNvSpPr>
          <p:nvPr>
            <p:ph type="sldNum" idx="12"/>
          </p:nvPr>
        </p:nvSpPr>
        <p:spPr>
          <a:xfrm>
            <a:off x="605003" y="6087171"/>
            <a:ext cx="731600" cy="524800"/>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600" b="0" i="0" u="none" strike="noStrike" kern="1200" cap="none" spc="0" normalizeH="0" baseline="0" noProof="0" smtClean="0">
                <a:ln>
                  <a:noFill/>
                </a:ln>
                <a:solidFill>
                  <a:srgbClr val="44546A">
                    <a:lumMod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 sz="1600" b="0" i="0" u="none" strike="noStrike" kern="1200" cap="none" spc="0" normalizeH="0" baseline="0" noProof="0">
              <a:ln>
                <a:noFill/>
              </a:ln>
              <a:solidFill>
                <a:srgbClr val="44546A">
                  <a:lumMod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1DBEEFF-C455-2BF1-ECCB-BCBCB50EF23E}"/>
              </a:ext>
            </a:extLst>
          </p:cNvPr>
          <p:cNvSpPr txBox="1"/>
          <p:nvPr/>
        </p:nvSpPr>
        <p:spPr>
          <a:xfrm>
            <a:off x="10522452" y="331801"/>
            <a:ext cx="1202268" cy="369332"/>
          </a:xfrm>
          <a:prstGeom prst="rect">
            <a:avLst/>
          </a:prstGeom>
          <a:noFill/>
        </p:spPr>
        <p:txBody>
          <a:bodyPr wrap="square">
            <a:spAutoFit/>
          </a:bodyPr>
          <a:lstStyle/>
          <a:p>
            <a:r>
              <a:rPr lang="en-US" sz="1800" b="1">
                <a:solidFill>
                  <a:srgbClr val="013A5B"/>
                </a:solidFill>
                <a:latin typeface="Raleway"/>
              </a:rPr>
              <a:t>Item 12</a:t>
            </a:r>
            <a:endParaRPr lang="en-US" sz="1800" b="1">
              <a:solidFill>
                <a:srgbClr val="013A5B"/>
              </a:solidFill>
              <a:latin typeface="Raleway" pitchFamily="2" charset="0"/>
            </a:endParaRPr>
          </a:p>
        </p:txBody>
      </p:sp>
    </p:spTree>
    <p:extLst>
      <p:ext uri="{BB962C8B-B14F-4D97-AF65-F5344CB8AC3E}">
        <p14:creationId xmlns:p14="http://schemas.microsoft.com/office/powerpoint/2010/main" val="9368947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46A46-D753-30E7-7C75-C7C357BF896A}"/>
              </a:ext>
            </a:extLst>
          </p:cNvPr>
          <p:cNvSpPr>
            <a:spLocks noGrp="1"/>
          </p:cNvSpPr>
          <p:nvPr>
            <p:ph type="title"/>
          </p:nvPr>
        </p:nvSpPr>
        <p:spPr>
          <a:xfrm>
            <a:off x="609598" y="770418"/>
            <a:ext cx="10591802" cy="680000"/>
          </a:xfrm>
        </p:spPr>
        <p:txBody>
          <a:bodyPr/>
          <a:lstStyle/>
          <a:p>
            <a:pPr algn="l"/>
            <a:r>
              <a:rPr lang="en-US" sz="2800"/>
              <a:t>Docket No. R.25-06-019:  Bundled Procurement Plan Workshop</a:t>
            </a:r>
            <a:br>
              <a:rPr lang="en-US" sz="2800"/>
            </a:br>
            <a:endParaRPr lang="en-US" sz="2800"/>
          </a:p>
        </p:txBody>
      </p:sp>
      <p:sp>
        <p:nvSpPr>
          <p:cNvPr id="5" name="TextBox 4">
            <a:extLst>
              <a:ext uri="{FF2B5EF4-FFF2-40B4-BE49-F238E27FC236}">
                <a16:creationId xmlns:a16="http://schemas.microsoft.com/office/drawing/2014/main" id="{DAABA5DA-FDF0-EB7F-5F91-CD8CA08189F0}"/>
              </a:ext>
            </a:extLst>
          </p:cNvPr>
          <p:cNvSpPr txBox="1"/>
          <p:nvPr/>
        </p:nvSpPr>
        <p:spPr>
          <a:xfrm>
            <a:off x="609598" y="1588027"/>
            <a:ext cx="10905643"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a:ln>
                  <a:noFill/>
                </a:ln>
                <a:solidFill>
                  <a:srgbClr val="5E87A2"/>
                </a:solidFill>
                <a:effectLst/>
                <a:uLnTx/>
                <a:uFillTx/>
                <a:latin typeface="Calibri" panose="020F0502020204030204"/>
                <a:ea typeface="+mn-ea"/>
                <a:cs typeface="+mn-cs"/>
              </a:rPr>
              <a:t>BPPs are the Commission-approved framework for how SDG&amp;E manages procurement-related products and transactions on behalf of its bundled customers.</a:t>
            </a:r>
          </a:p>
        </p:txBody>
      </p:sp>
      <p:sp>
        <p:nvSpPr>
          <p:cNvPr id="6" name="Rectangle 5">
            <a:extLst>
              <a:ext uri="{FF2B5EF4-FFF2-40B4-BE49-F238E27FC236}">
                <a16:creationId xmlns:a16="http://schemas.microsoft.com/office/drawing/2014/main" id="{41B7A6AC-0700-7D6A-73B0-28E0740AE60A}"/>
              </a:ext>
            </a:extLst>
          </p:cNvPr>
          <p:cNvSpPr/>
          <p:nvPr/>
        </p:nvSpPr>
        <p:spPr>
          <a:xfrm>
            <a:off x="609599" y="2701639"/>
            <a:ext cx="2385849" cy="1752705"/>
          </a:xfrm>
          <a:prstGeom prst="rect">
            <a:avLst/>
          </a:prstGeom>
          <a:solidFill>
            <a:srgbClr val="02375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Lucida Grande" panose="020B0600040502020204" pitchFamily="34" charset="0"/>
                <a:ea typeface="+mn-ea"/>
                <a:cs typeface="Lucida Grande" panose="020B0600040502020204" pitchFamily="34" charset="0"/>
              </a:rPr>
              <a:t>Procurement of Energy Market Products</a:t>
            </a:r>
          </a:p>
        </p:txBody>
      </p:sp>
      <p:sp>
        <p:nvSpPr>
          <p:cNvPr id="7" name="Rectangle 6">
            <a:extLst>
              <a:ext uri="{FF2B5EF4-FFF2-40B4-BE49-F238E27FC236}">
                <a16:creationId xmlns:a16="http://schemas.microsoft.com/office/drawing/2014/main" id="{B719CC28-F9F4-A2F5-40A6-5D261E6B7E0A}"/>
              </a:ext>
            </a:extLst>
          </p:cNvPr>
          <p:cNvSpPr/>
          <p:nvPr/>
        </p:nvSpPr>
        <p:spPr>
          <a:xfrm>
            <a:off x="3379072" y="2716001"/>
            <a:ext cx="2385849" cy="1769836"/>
          </a:xfrm>
          <a:prstGeom prst="rect">
            <a:avLst/>
          </a:prstGeom>
          <a:solidFill>
            <a:srgbClr val="02375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Lucida Grande" panose="020B0600040502020204" pitchFamily="34" charset="0"/>
                <a:ea typeface="+mn-ea"/>
                <a:cs typeface="Lucida Grande" panose="020B0600040502020204" pitchFamily="34" charset="0"/>
              </a:rPr>
              <a:t>Sales of Energy Market Products</a:t>
            </a:r>
          </a:p>
        </p:txBody>
      </p:sp>
      <p:sp>
        <p:nvSpPr>
          <p:cNvPr id="8" name="Rectangle 7">
            <a:extLst>
              <a:ext uri="{FF2B5EF4-FFF2-40B4-BE49-F238E27FC236}">
                <a16:creationId xmlns:a16="http://schemas.microsoft.com/office/drawing/2014/main" id="{F431B693-6516-71F2-3753-F7A79628B72A}"/>
              </a:ext>
            </a:extLst>
          </p:cNvPr>
          <p:cNvSpPr/>
          <p:nvPr/>
        </p:nvSpPr>
        <p:spPr>
          <a:xfrm>
            <a:off x="6148545" y="2701638"/>
            <a:ext cx="2385849" cy="1752705"/>
          </a:xfrm>
          <a:prstGeom prst="rect">
            <a:avLst/>
          </a:prstGeom>
          <a:solidFill>
            <a:srgbClr val="02375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Lucida Grande" panose="020B0600040502020204" pitchFamily="34" charset="0"/>
                <a:ea typeface="+mn-ea"/>
                <a:cs typeface="Lucida Grande" panose="020B0600040502020204" pitchFamily="34" charset="0"/>
              </a:rPr>
              <a:t>Risk Management Strategies</a:t>
            </a:r>
          </a:p>
        </p:txBody>
      </p:sp>
      <p:sp>
        <p:nvSpPr>
          <p:cNvPr id="9" name="Rectangle 8">
            <a:extLst>
              <a:ext uri="{FF2B5EF4-FFF2-40B4-BE49-F238E27FC236}">
                <a16:creationId xmlns:a16="http://schemas.microsoft.com/office/drawing/2014/main" id="{CDED6E4C-A808-3FFF-2D45-B8B831413187}"/>
              </a:ext>
            </a:extLst>
          </p:cNvPr>
          <p:cNvSpPr/>
          <p:nvPr/>
        </p:nvSpPr>
        <p:spPr>
          <a:xfrm>
            <a:off x="8918018" y="2701638"/>
            <a:ext cx="2385849" cy="1752705"/>
          </a:xfrm>
          <a:prstGeom prst="rect">
            <a:avLst/>
          </a:prstGeom>
          <a:solidFill>
            <a:srgbClr val="02375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Lucida Grande" panose="020B0600040502020204" pitchFamily="34" charset="0"/>
                <a:ea typeface="+mn-ea"/>
                <a:cs typeface="Lucida Grande" panose="020B0600040502020204" pitchFamily="34" charset="0"/>
              </a:rPr>
              <a:t>Compliance with and Use of Commission Processes</a:t>
            </a:r>
          </a:p>
        </p:txBody>
      </p:sp>
      <p:sp>
        <p:nvSpPr>
          <p:cNvPr id="10" name="TextBox 9">
            <a:extLst>
              <a:ext uri="{FF2B5EF4-FFF2-40B4-BE49-F238E27FC236}">
                <a16:creationId xmlns:a16="http://schemas.microsoft.com/office/drawing/2014/main" id="{0AA08769-7E0B-A330-DD38-2B3AC61FA1C0}"/>
              </a:ext>
            </a:extLst>
          </p:cNvPr>
          <p:cNvSpPr txBox="1"/>
          <p:nvPr/>
        </p:nvSpPr>
        <p:spPr>
          <a:xfrm>
            <a:off x="609598" y="4931952"/>
            <a:ext cx="10694268" cy="923330"/>
          </a:xfrm>
          <a:prstGeom prst="rect">
            <a:avLst/>
          </a:prstGeom>
          <a:solidFill>
            <a:srgbClr val="5E87A2">
              <a:alpha val="28627"/>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23757"/>
                </a:solidFill>
                <a:effectLst/>
                <a:uLnTx/>
                <a:uFillTx/>
                <a:latin typeface="Lucida Grande" panose="020B0600040502020204" pitchFamily="34" charset="0"/>
                <a:ea typeface="+mn-ea"/>
                <a:cs typeface="Lucida Grande" panose="020B0600040502020204" pitchFamily="34" charset="0"/>
              </a:rPr>
              <a:t>A clear BPP makes utility decisions transparent and instills a sense of assurance that SDG&amp;E has taken the steps necessary to optimize its portfolio and keep costs down for all customers.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546A"/>
              </a:solidFill>
              <a:effectLst/>
              <a:uLnTx/>
              <a:uFillTx/>
              <a:latin typeface="Lucida Grande" panose="020B0600040502020204" pitchFamily="34" charset="0"/>
              <a:ea typeface="+mn-ea"/>
              <a:cs typeface="Lucida Grande" panose="020B0600040502020204" pitchFamily="34" charset="0"/>
            </a:endParaRPr>
          </a:p>
        </p:txBody>
      </p:sp>
      <p:sp>
        <p:nvSpPr>
          <p:cNvPr id="11" name="Rectangle 10">
            <a:extLst>
              <a:ext uri="{FF2B5EF4-FFF2-40B4-BE49-F238E27FC236}">
                <a16:creationId xmlns:a16="http://schemas.microsoft.com/office/drawing/2014/main" id="{A2ED56CA-2C19-0E59-8E4E-817D3FEACFE4}"/>
              </a:ext>
            </a:extLst>
          </p:cNvPr>
          <p:cNvSpPr/>
          <p:nvPr/>
        </p:nvSpPr>
        <p:spPr>
          <a:xfrm flipV="1">
            <a:off x="609599" y="4885252"/>
            <a:ext cx="10694267"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33CC903F-F093-987C-119D-1D8706E24C47}"/>
              </a:ext>
            </a:extLst>
          </p:cNvPr>
          <p:cNvSpPr>
            <a:spLocks noGrp="1"/>
          </p:cNvSpPr>
          <p:nvPr>
            <p:ph type="sldNum" idx="12"/>
          </p:nvPr>
        </p:nvSpPr>
        <p:spPr>
          <a:xfrm>
            <a:off x="609598" y="6087582"/>
            <a:ext cx="731600" cy="5248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600" b="0" i="0" u="none" strike="noStrike" kern="1200" cap="none" spc="0" normalizeH="0" baseline="0" noProof="0" smtClean="0">
                <a:ln>
                  <a:noFill/>
                </a:ln>
                <a:solidFill>
                  <a:srgbClr val="44546A">
                    <a:lumMod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 sz="1600" b="0" i="0" u="none" strike="noStrike" kern="1200" cap="none" spc="0" normalizeH="0" baseline="0" noProof="0">
              <a:ln>
                <a:noFill/>
              </a:ln>
              <a:solidFill>
                <a:srgbClr val="44546A">
                  <a:lumMod val="75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83465F0A-1996-CE46-8CC4-77C7156D2212}"/>
              </a:ext>
            </a:extLst>
          </p:cNvPr>
          <p:cNvSpPr txBox="1"/>
          <p:nvPr/>
        </p:nvSpPr>
        <p:spPr>
          <a:xfrm>
            <a:off x="10522452" y="331801"/>
            <a:ext cx="1202268" cy="369332"/>
          </a:xfrm>
          <a:prstGeom prst="rect">
            <a:avLst/>
          </a:prstGeom>
          <a:noFill/>
        </p:spPr>
        <p:txBody>
          <a:bodyPr wrap="square">
            <a:spAutoFit/>
          </a:bodyPr>
          <a:lstStyle/>
          <a:p>
            <a:r>
              <a:rPr lang="en-US" sz="1800" b="1">
                <a:solidFill>
                  <a:srgbClr val="013A5B"/>
                </a:solidFill>
                <a:latin typeface="Raleway"/>
              </a:rPr>
              <a:t>Item 12</a:t>
            </a:r>
            <a:endParaRPr lang="en-US" sz="1800" b="1">
              <a:solidFill>
                <a:srgbClr val="013A5B"/>
              </a:solidFill>
              <a:latin typeface="Raleway" pitchFamily="2" charset="0"/>
            </a:endParaRPr>
          </a:p>
        </p:txBody>
      </p:sp>
    </p:spTree>
    <p:extLst>
      <p:ext uri="{BB962C8B-B14F-4D97-AF65-F5344CB8AC3E}">
        <p14:creationId xmlns:p14="http://schemas.microsoft.com/office/powerpoint/2010/main" val="1133993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F54A2-08FB-5F7E-F33C-DF0E605B8725}"/>
              </a:ext>
            </a:extLst>
          </p:cNvPr>
          <p:cNvSpPr>
            <a:spLocks noGrp="1"/>
          </p:cNvSpPr>
          <p:nvPr>
            <p:ph type="title"/>
          </p:nvPr>
        </p:nvSpPr>
        <p:spPr/>
        <p:txBody>
          <a:bodyPr/>
          <a:lstStyle/>
          <a:p>
            <a:r>
              <a:rPr lang="en-US"/>
              <a:t>SDG&amp;E 2025 Sold vs. Unsold Resource Adequacy</a:t>
            </a:r>
          </a:p>
        </p:txBody>
      </p:sp>
      <p:pic>
        <p:nvPicPr>
          <p:cNvPr id="4" name="Picture 3" descr="A graph with numbers and a bar&#10;&#10;AI-generated content may be incorrect.">
            <a:extLst>
              <a:ext uri="{FF2B5EF4-FFF2-40B4-BE49-F238E27FC236}">
                <a16:creationId xmlns:a16="http://schemas.microsoft.com/office/drawing/2014/main" id="{F97E8C19-3467-0335-BD59-B6234461939B}"/>
              </a:ext>
            </a:extLst>
          </p:cNvPr>
          <p:cNvPicPr>
            <a:picLocks noChangeAspect="1"/>
          </p:cNvPicPr>
          <p:nvPr/>
        </p:nvPicPr>
        <p:blipFill>
          <a:blip r:embed="rId3"/>
          <a:stretch>
            <a:fillRect/>
          </a:stretch>
        </p:blipFill>
        <p:spPr>
          <a:xfrm>
            <a:off x="632400" y="1772657"/>
            <a:ext cx="8267700" cy="4468924"/>
          </a:xfrm>
          <a:prstGeom prst="rect">
            <a:avLst/>
          </a:prstGeom>
        </p:spPr>
      </p:pic>
      <p:sp>
        <p:nvSpPr>
          <p:cNvPr id="5" name="TextBox 4">
            <a:extLst>
              <a:ext uri="{FF2B5EF4-FFF2-40B4-BE49-F238E27FC236}">
                <a16:creationId xmlns:a16="http://schemas.microsoft.com/office/drawing/2014/main" id="{32FCC003-98C7-DC8B-C551-DEFFDBBF5B4D}"/>
              </a:ext>
            </a:extLst>
          </p:cNvPr>
          <p:cNvSpPr txBox="1"/>
          <p:nvPr/>
        </p:nvSpPr>
        <p:spPr>
          <a:xfrm>
            <a:off x="9809608" y="5347297"/>
            <a:ext cx="188783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Sold RA</a:t>
            </a:r>
          </a:p>
        </p:txBody>
      </p:sp>
      <p:sp>
        <p:nvSpPr>
          <p:cNvPr id="6" name="TextBox 5">
            <a:extLst>
              <a:ext uri="{FF2B5EF4-FFF2-40B4-BE49-F238E27FC236}">
                <a16:creationId xmlns:a16="http://schemas.microsoft.com/office/drawing/2014/main" id="{34F81068-7416-EDDD-E9FE-78DB99270991}"/>
              </a:ext>
            </a:extLst>
          </p:cNvPr>
          <p:cNvSpPr txBox="1"/>
          <p:nvPr/>
        </p:nvSpPr>
        <p:spPr>
          <a:xfrm>
            <a:off x="9671763" y="4541391"/>
            <a:ext cx="188783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Unsold RA</a:t>
            </a:r>
          </a:p>
        </p:txBody>
      </p:sp>
      <p:cxnSp>
        <p:nvCxnSpPr>
          <p:cNvPr id="7" name="Straight Arrow Connector 6">
            <a:extLst>
              <a:ext uri="{FF2B5EF4-FFF2-40B4-BE49-F238E27FC236}">
                <a16:creationId xmlns:a16="http://schemas.microsoft.com/office/drawing/2014/main" id="{84EDD377-C050-AE78-6449-D8F838B868A6}"/>
              </a:ext>
            </a:extLst>
          </p:cNvPr>
          <p:cNvCxnSpPr>
            <a:cxnSpLocks/>
          </p:cNvCxnSpPr>
          <p:nvPr/>
        </p:nvCxnSpPr>
        <p:spPr>
          <a:xfrm flipV="1">
            <a:off x="8756602" y="4726057"/>
            <a:ext cx="909508" cy="79118"/>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6B78E69E-1286-0605-1D0A-1FF6E36E036A}"/>
              </a:ext>
            </a:extLst>
          </p:cNvPr>
          <p:cNvCxnSpPr>
            <a:cxnSpLocks/>
          </p:cNvCxnSpPr>
          <p:nvPr/>
        </p:nvCxnSpPr>
        <p:spPr>
          <a:xfrm flipV="1">
            <a:off x="8900100" y="5531963"/>
            <a:ext cx="909508" cy="79118"/>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B37D26E-0671-749D-9EBF-13CDF5514789}"/>
              </a:ext>
            </a:extLst>
          </p:cNvPr>
          <p:cNvSpPr txBox="1"/>
          <p:nvPr/>
        </p:nvSpPr>
        <p:spPr>
          <a:xfrm>
            <a:off x="8884043" y="1796493"/>
            <a:ext cx="3738966"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Aug-Oct unsold 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1,892 MW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Lost revenue opportunity</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$30 million*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a:ln>
                  <a:noFill/>
                </a:ln>
                <a:solidFill>
                  <a:prstClr val="black"/>
                </a:solidFill>
                <a:effectLst/>
                <a:uLnTx/>
                <a:uFillTx/>
                <a:latin typeface="Calibri" panose="020F0502020204030204"/>
                <a:ea typeface="+mn-ea"/>
                <a:cs typeface="+mn-cs"/>
              </a:rPr>
              <a:t>2025 Indifference Amount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~($30,000) </a:t>
            </a:r>
          </a:p>
        </p:txBody>
      </p:sp>
      <p:sp>
        <p:nvSpPr>
          <p:cNvPr id="12" name="TextBox 11">
            <a:extLst>
              <a:ext uri="{FF2B5EF4-FFF2-40B4-BE49-F238E27FC236}">
                <a16:creationId xmlns:a16="http://schemas.microsoft.com/office/drawing/2014/main" id="{A6E4CEF3-41B0-14A7-03D5-C8AFC0CC3446}"/>
              </a:ext>
            </a:extLst>
          </p:cNvPr>
          <p:cNvSpPr txBox="1"/>
          <p:nvPr/>
        </p:nvSpPr>
        <p:spPr>
          <a:xfrm>
            <a:off x="2560735" y="6270971"/>
            <a:ext cx="6323308"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4546A"/>
                </a:solidFill>
                <a:effectLst/>
                <a:uLnTx/>
                <a:uFillTx/>
                <a:latin typeface="Lucida Grande" panose="020B0600040502020204" pitchFamily="34" charset="0"/>
                <a:ea typeface="+mn-ea"/>
                <a:cs typeface="Lucida Grande" panose="020B0600040502020204" pitchFamily="34" charset="0"/>
              </a:rPr>
              <a:t>Source: 2025 PABA Summary, December 2025 Monthly Volumes Report</a:t>
            </a:r>
          </a:p>
        </p:txBody>
      </p:sp>
      <p:sp>
        <p:nvSpPr>
          <p:cNvPr id="13" name="Slide Number Placeholder 12">
            <a:extLst>
              <a:ext uri="{FF2B5EF4-FFF2-40B4-BE49-F238E27FC236}">
                <a16:creationId xmlns:a16="http://schemas.microsoft.com/office/drawing/2014/main" id="{1F3933F9-5EDC-3996-07F0-F0D1A5F4BF2F}"/>
              </a:ext>
            </a:extLst>
          </p:cNvPr>
          <p:cNvSpPr>
            <a:spLocks noGrp="1"/>
          </p:cNvSpPr>
          <p:nvPr>
            <p:ph type="sldNum" idx="12"/>
          </p:nvPr>
        </p:nvSpPr>
        <p:spPr>
          <a:xfrm>
            <a:off x="632400" y="6147070"/>
            <a:ext cx="731600" cy="5248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600" b="0" i="0" u="none" strike="noStrike" kern="1200" cap="none" spc="0" normalizeH="0" baseline="0" noProof="0" smtClean="0">
                <a:ln>
                  <a:noFill/>
                </a:ln>
                <a:solidFill>
                  <a:srgbClr val="44546A">
                    <a:lumMod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 sz="1600" b="0" i="0" u="none" strike="noStrike" kern="1200" cap="none" spc="0" normalizeH="0" baseline="0" noProof="0">
              <a:ln>
                <a:noFill/>
              </a:ln>
              <a:solidFill>
                <a:srgbClr val="44546A">
                  <a:lumMod val="75000"/>
                </a:srgbClr>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8B420B3E-C532-F263-400D-266ED5B340E9}"/>
              </a:ext>
            </a:extLst>
          </p:cNvPr>
          <p:cNvSpPr txBox="1"/>
          <p:nvPr/>
        </p:nvSpPr>
        <p:spPr>
          <a:xfrm>
            <a:off x="10522452" y="331801"/>
            <a:ext cx="1202268" cy="369332"/>
          </a:xfrm>
          <a:prstGeom prst="rect">
            <a:avLst/>
          </a:prstGeom>
          <a:noFill/>
        </p:spPr>
        <p:txBody>
          <a:bodyPr wrap="square">
            <a:spAutoFit/>
          </a:bodyPr>
          <a:lstStyle/>
          <a:p>
            <a:r>
              <a:rPr lang="en-US" sz="1800" b="1">
                <a:solidFill>
                  <a:srgbClr val="013A5B"/>
                </a:solidFill>
                <a:latin typeface="Raleway"/>
              </a:rPr>
              <a:t>Item 12</a:t>
            </a:r>
            <a:endParaRPr lang="en-US" sz="1800" b="1">
              <a:solidFill>
                <a:srgbClr val="013A5B"/>
              </a:solidFill>
              <a:latin typeface="Raleway" pitchFamily="2" charset="0"/>
            </a:endParaRPr>
          </a:p>
        </p:txBody>
      </p:sp>
    </p:spTree>
    <p:extLst>
      <p:ext uri="{BB962C8B-B14F-4D97-AF65-F5344CB8AC3E}">
        <p14:creationId xmlns:p14="http://schemas.microsoft.com/office/powerpoint/2010/main" val="37986593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B2B47-F132-4538-FD3E-94FBB85135E8}"/>
              </a:ext>
            </a:extLst>
          </p:cNvPr>
          <p:cNvSpPr>
            <a:spLocks noGrp="1"/>
          </p:cNvSpPr>
          <p:nvPr>
            <p:ph type="title"/>
          </p:nvPr>
        </p:nvSpPr>
        <p:spPr>
          <a:xfrm>
            <a:off x="625729" y="686211"/>
            <a:ext cx="9534271" cy="680000"/>
          </a:xfrm>
        </p:spPr>
        <p:txBody>
          <a:bodyPr/>
          <a:lstStyle/>
          <a:p>
            <a:pPr algn="l"/>
            <a:r>
              <a:rPr lang="en-US"/>
              <a:t>Docket No. A.26-05-009: 2027 ERRA Forecast</a:t>
            </a:r>
          </a:p>
        </p:txBody>
      </p:sp>
      <p:graphicFrame>
        <p:nvGraphicFramePr>
          <p:cNvPr id="12" name="Table 11">
            <a:extLst>
              <a:ext uri="{FF2B5EF4-FFF2-40B4-BE49-F238E27FC236}">
                <a16:creationId xmlns:a16="http://schemas.microsoft.com/office/drawing/2014/main" id="{5C82DE22-A9BB-D55B-A0DA-A4D1FEF2BD52}"/>
              </a:ext>
            </a:extLst>
          </p:cNvPr>
          <p:cNvGraphicFramePr>
            <a:graphicFrameLocks noGrp="1"/>
          </p:cNvGraphicFramePr>
          <p:nvPr/>
        </p:nvGraphicFramePr>
        <p:xfrm>
          <a:off x="1635932" y="1788952"/>
          <a:ext cx="8920136" cy="1755872"/>
        </p:xfrm>
        <a:graphic>
          <a:graphicData uri="http://schemas.openxmlformats.org/drawingml/2006/table">
            <a:tbl>
              <a:tblPr firstRow="1" bandRow="1">
                <a:tableStyleId>{5C22544A-7EE6-4342-B048-85BDC9FD1C3A}</a:tableStyleId>
              </a:tblPr>
              <a:tblGrid>
                <a:gridCol w="4460068">
                  <a:extLst>
                    <a:ext uri="{9D8B030D-6E8A-4147-A177-3AD203B41FA5}">
                      <a16:colId xmlns:a16="http://schemas.microsoft.com/office/drawing/2014/main" val="3707047962"/>
                    </a:ext>
                  </a:extLst>
                </a:gridCol>
                <a:gridCol w="4460068">
                  <a:extLst>
                    <a:ext uri="{9D8B030D-6E8A-4147-A177-3AD203B41FA5}">
                      <a16:colId xmlns:a16="http://schemas.microsoft.com/office/drawing/2014/main" val="3306760486"/>
                    </a:ext>
                  </a:extLst>
                </a:gridCol>
              </a:tblGrid>
              <a:tr h="438968">
                <a:tc>
                  <a:txBody>
                    <a:bodyPr/>
                    <a:lstStyle/>
                    <a:p>
                      <a:r>
                        <a:rPr lang="en-US" sz="2200">
                          <a:solidFill>
                            <a:srgbClr val="023757"/>
                          </a:solidFill>
                          <a:latin typeface="Roboto" panose="02000000000000000000" pitchFamily="2" charset="0"/>
                          <a:ea typeface="Roboto" panose="02000000000000000000" pitchFamily="2" charset="0"/>
                          <a:cs typeface="Roboto" panose="02000000000000000000" pitchFamily="2" charset="0"/>
                        </a:rPr>
                        <a:t>Event</a:t>
                      </a:r>
                    </a:p>
                  </a:txBody>
                  <a:tcPr>
                    <a:solidFill>
                      <a:srgbClr val="5E87A2">
                        <a:alpha val="47059"/>
                      </a:srgbClr>
                    </a:solidFill>
                  </a:tcPr>
                </a:tc>
                <a:tc>
                  <a:txBody>
                    <a:bodyPr/>
                    <a:lstStyle/>
                    <a:p>
                      <a:r>
                        <a:rPr lang="en-US" sz="2200">
                          <a:solidFill>
                            <a:srgbClr val="023757"/>
                          </a:solidFill>
                          <a:latin typeface="Roboto" panose="02000000000000000000" pitchFamily="2" charset="0"/>
                          <a:ea typeface="Roboto" panose="02000000000000000000" pitchFamily="2" charset="0"/>
                          <a:cs typeface="Roboto" panose="02000000000000000000" pitchFamily="2" charset="0"/>
                        </a:rPr>
                        <a:t>Date</a:t>
                      </a:r>
                    </a:p>
                  </a:txBody>
                  <a:tcPr>
                    <a:solidFill>
                      <a:srgbClr val="5E87A2">
                        <a:alpha val="47059"/>
                      </a:srgbClr>
                    </a:solidFill>
                  </a:tcPr>
                </a:tc>
                <a:extLst>
                  <a:ext uri="{0D108BD9-81ED-4DB2-BD59-A6C34878D82A}">
                    <a16:rowId xmlns:a16="http://schemas.microsoft.com/office/drawing/2014/main" val="3141139542"/>
                  </a:ext>
                </a:extLst>
              </a:tr>
              <a:tr h="438968">
                <a:tc>
                  <a:txBody>
                    <a:bodyPr/>
                    <a:lstStyle/>
                    <a:p>
                      <a:r>
                        <a:rPr lang="en-US" sz="2200">
                          <a:solidFill>
                            <a:srgbClr val="023757"/>
                          </a:solidFill>
                          <a:latin typeface="Roboto" panose="02000000000000000000" pitchFamily="2" charset="0"/>
                          <a:ea typeface="Roboto" panose="02000000000000000000" pitchFamily="2" charset="0"/>
                          <a:cs typeface="Roboto" panose="02000000000000000000" pitchFamily="2" charset="0"/>
                        </a:rPr>
                        <a:t>Opening Briefs</a:t>
                      </a:r>
                    </a:p>
                  </a:txBody>
                  <a:tcPr>
                    <a:solidFill>
                      <a:srgbClr val="5E87A2">
                        <a:alpha val="13333"/>
                      </a:srgbClr>
                    </a:solidFill>
                  </a:tcPr>
                </a:tc>
                <a:tc>
                  <a:txBody>
                    <a:bodyPr/>
                    <a:lstStyle/>
                    <a:p>
                      <a:r>
                        <a:rPr lang="en-US" sz="2200">
                          <a:solidFill>
                            <a:srgbClr val="023757"/>
                          </a:solidFill>
                          <a:latin typeface="Roboto" panose="02000000000000000000" pitchFamily="2" charset="0"/>
                          <a:ea typeface="Roboto" panose="02000000000000000000" pitchFamily="2" charset="0"/>
                          <a:cs typeface="Roboto" panose="02000000000000000000" pitchFamily="2" charset="0"/>
                        </a:rPr>
                        <a:t>October 2, 2026</a:t>
                      </a:r>
                    </a:p>
                  </a:txBody>
                  <a:tcPr>
                    <a:solidFill>
                      <a:srgbClr val="5E87A2">
                        <a:alpha val="13333"/>
                      </a:srgbClr>
                    </a:solidFill>
                  </a:tcPr>
                </a:tc>
                <a:extLst>
                  <a:ext uri="{0D108BD9-81ED-4DB2-BD59-A6C34878D82A}">
                    <a16:rowId xmlns:a16="http://schemas.microsoft.com/office/drawing/2014/main" val="2139766427"/>
                  </a:ext>
                </a:extLst>
              </a:tr>
              <a:tr h="438968">
                <a:tc>
                  <a:txBody>
                    <a:bodyPr/>
                    <a:lstStyle/>
                    <a:p>
                      <a:r>
                        <a:rPr lang="en-US" sz="2200">
                          <a:solidFill>
                            <a:srgbClr val="023757"/>
                          </a:solidFill>
                          <a:latin typeface="Roboto" panose="02000000000000000000" pitchFamily="2" charset="0"/>
                          <a:ea typeface="Roboto" panose="02000000000000000000" pitchFamily="2" charset="0"/>
                          <a:cs typeface="Roboto" panose="02000000000000000000" pitchFamily="2" charset="0"/>
                        </a:rPr>
                        <a:t>Reply Briefs</a:t>
                      </a:r>
                    </a:p>
                  </a:txBody>
                  <a:tcPr>
                    <a:solidFill>
                      <a:srgbClr val="5E87A2">
                        <a:alpha val="47059"/>
                      </a:srgbClr>
                    </a:solidFill>
                  </a:tcPr>
                </a:tc>
                <a:tc>
                  <a:txBody>
                    <a:bodyPr/>
                    <a:lstStyle/>
                    <a:p>
                      <a:r>
                        <a:rPr lang="en-US" sz="2200">
                          <a:solidFill>
                            <a:srgbClr val="023757"/>
                          </a:solidFill>
                          <a:latin typeface="Roboto" panose="02000000000000000000" pitchFamily="2" charset="0"/>
                          <a:ea typeface="Roboto" panose="02000000000000000000" pitchFamily="2" charset="0"/>
                          <a:cs typeface="Roboto" panose="02000000000000000000" pitchFamily="2" charset="0"/>
                        </a:rPr>
                        <a:t>October 9, 2026</a:t>
                      </a:r>
                    </a:p>
                  </a:txBody>
                  <a:tcPr>
                    <a:solidFill>
                      <a:srgbClr val="5E87A2">
                        <a:alpha val="47059"/>
                      </a:srgbClr>
                    </a:solidFill>
                  </a:tcPr>
                </a:tc>
                <a:extLst>
                  <a:ext uri="{0D108BD9-81ED-4DB2-BD59-A6C34878D82A}">
                    <a16:rowId xmlns:a16="http://schemas.microsoft.com/office/drawing/2014/main" val="1436572742"/>
                  </a:ext>
                </a:extLst>
              </a:tr>
              <a:tr h="438968">
                <a:tc>
                  <a:txBody>
                    <a:bodyPr/>
                    <a:lstStyle/>
                    <a:p>
                      <a:r>
                        <a:rPr lang="en-US" sz="2200">
                          <a:solidFill>
                            <a:srgbClr val="023757"/>
                          </a:solidFill>
                          <a:latin typeface="Roboto" panose="02000000000000000000" pitchFamily="2" charset="0"/>
                          <a:ea typeface="Roboto" panose="02000000000000000000" pitchFamily="2" charset="0"/>
                          <a:cs typeface="Roboto" panose="02000000000000000000" pitchFamily="2" charset="0"/>
                        </a:rPr>
                        <a:t>October Update</a:t>
                      </a:r>
                    </a:p>
                  </a:txBody>
                  <a:tcPr>
                    <a:solidFill>
                      <a:srgbClr val="5E87A2">
                        <a:alpha val="13333"/>
                      </a:srgbClr>
                    </a:solidFill>
                  </a:tcPr>
                </a:tc>
                <a:tc>
                  <a:txBody>
                    <a:bodyPr/>
                    <a:lstStyle/>
                    <a:p>
                      <a:r>
                        <a:rPr lang="en-US" sz="2200">
                          <a:solidFill>
                            <a:srgbClr val="023757"/>
                          </a:solidFill>
                          <a:latin typeface="Roboto" panose="02000000000000000000" pitchFamily="2" charset="0"/>
                          <a:ea typeface="Roboto" panose="02000000000000000000" pitchFamily="2" charset="0"/>
                          <a:cs typeface="Roboto" panose="02000000000000000000" pitchFamily="2" charset="0"/>
                        </a:rPr>
                        <a:t>October 15, 2026</a:t>
                      </a:r>
                    </a:p>
                  </a:txBody>
                  <a:tcPr>
                    <a:solidFill>
                      <a:srgbClr val="5E87A2">
                        <a:alpha val="13333"/>
                      </a:srgbClr>
                    </a:solidFill>
                  </a:tcPr>
                </a:tc>
                <a:extLst>
                  <a:ext uri="{0D108BD9-81ED-4DB2-BD59-A6C34878D82A}">
                    <a16:rowId xmlns:a16="http://schemas.microsoft.com/office/drawing/2014/main" val="1944622234"/>
                  </a:ext>
                </a:extLst>
              </a:tr>
            </a:tbl>
          </a:graphicData>
        </a:graphic>
      </p:graphicFrame>
      <p:sp>
        <p:nvSpPr>
          <p:cNvPr id="15" name="TextBox 14">
            <a:extLst>
              <a:ext uri="{FF2B5EF4-FFF2-40B4-BE49-F238E27FC236}">
                <a16:creationId xmlns:a16="http://schemas.microsoft.com/office/drawing/2014/main" id="{B31D1664-ED27-9179-E41E-FA80C7D8F366}"/>
              </a:ext>
            </a:extLst>
          </p:cNvPr>
          <p:cNvSpPr txBox="1"/>
          <p:nvPr/>
        </p:nvSpPr>
        <p:spPr>
          <a:xfrm>
            <a:off x="4670123" y="1366211"/>
            <a:ext cx="2577950"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23757"/>
                </a:solidFill>
                <a:effectLst/>
                <a:uLnTx/>
                <a:uFillTx/>
                <a:latin typeface="Roboto" panose="02000000000000000000" pitchFamily="2" charset="0"/>
                <a:ea typeface="Roboto" panose="02000000000000000000" pitchFamily="2" charset="0"/>
                <a:cs typeface="Roboto" panose="02000000000000000000" pitchFamily="2" charset="0"/>
              </a:rPr>
              <a:t>Scheduling Update</a:t>
            </a:r>
          </a:p>
        </p:txBody>
      </p:sp>
      <p:sp>
        <p:nvSpPr>
          <p:cNvPr id="16" name="TextBox 15">
            <a:extLst>
              <a:ext uri="{FF2B5EF4-FFF2-40B4-BE49-F238E27FC236}">
                <a16:creationId xmlns:a16="http://schemas.microsoft.com/office/drawing/2014/main" id="{3450191C-2BB8-3120-B3D9-70E8F0919DEC}"/>
              </a:ext>
            </a:extLst>
          </p:cNvPr>
          <p:cNvSpPr txBox="1"/>
          <p:nvPr/>
        </p:nvSpPr>
        <p:spPr>
          <a:xfrm>
            <a:off x="821410" y="3967565"/>
            <a:ext cx="10275376"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023757"/>
                </a:solidFill>
                <a:effectLst/>
                <a:uLnTx/>
                <a:uFillTx/>
                <a:latin typeface="Roboto" panose="02000000000000000000" pitchFamily="2" charset="0"/>
                <a:ea typeface="Roboto" panose="02000000000000000000" pitchFamily="2" charset="0"/>
                <a:cs typeface="Roboto" panose="02000000000000000000" pitchFamily="2" charset="0"/>
              </a:rPr>
              <a:t>Resource Adequacy (RA)-Related Issues Still in Dispute: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23757"/>
                </a:solidFill>
                <a:effectLst/>
                <a:uLnTx/>
                <a:uFillTx/>
                <a:latin typeface="Roboto" panose="02000000000000000000" pitchFamily="2" charset="0"/>
                <a:ea typeface="Roboto" panose="02000000000000000000" pitchFamily="2" charset="0"/>
                <a:cs typeface="Roboto" panose="02000000000000000000" pitchFamily="2" charset="0"/>
              </a:rPr>
              <a:t>RA Sales Forecast: the amount of RA SDG&amp;E forecasts it will sell in 2027 impacts PCIA rates.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a:ln>
                  <a:noFill/>
                </a:ln>
                <a:solidFill>
                  <a:srgbClr val="023757"/>
                </a:solidFill>
                <a:effectLst/>
                <a:uLnTx/>
                <a:uFillTx/>
                <a:latin typeface="Roboto" panose="02000000000000000000" pitchFamily="2" charset="0"/>
                <a:ea typeface="Roboto" panose="02000000000000000000" pitchFamily="2" charset="0"/>
                <a:cs typeface="Roboto" panose="02000000000000000000" pitchFamily="2" charset="0"/>
              </a:rPr>
              <a:t>Retained RA Forecast: the amount of RA SDG&amp;E forecasts it will retain for its own use in 2027 impacts PCIA rates.</a:t>
            </a:r>
          </a:p>
        </p:txBody>
      </p:sp>
      <p:sp>
        <p:nvSpPr>
          <p:cNvPr id="3" name="Slide Number Placeholder 2">
            <a:extLst>
              <a:ext uri="{FF2B5EF4-FFF2-40B4-BE49-F238E27FC236}">
                <a16:creationId xmlns:a16="http://schemas.microsoft.com/office/drawing/2014/main" id="{9521B3E4-5BD3-CF51-87EB-90E1054EBDE1}"/>
              </a:ext>
            </a:extLst>
          </p:cNvPr>
          <p:cNvSpPr>
            <a:spLocks noGrp="1"/>
          </p:cNvSpPr>
          <p:nvPr>
            <p:ph type="sldNum" idx="12"/>
          </p:nvPr>
        </p:nvSpPr>
        <p:spPr>
          <a:xfrm>
            <a:off x="625729" y="6047803"/>
            <a:ext cx="731600" cy="524800"/>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600" b="0" i="0" u="none" strike="noStrike" kern="1200" cap="none" spc="0" normalizeH="0" baseline="0" noProof="0" smtClean="0">
                <a:ln>
                  <a:noFill/>
                </a:ln>
                <a:solidFill>
                  <a:srgbClr val="44546A">
                    <a:lumMod val="75000"/>
                  </a:srgb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 sz="1600" b="0" i="0" u="none" strike="noStrike" kern="1200" cap="none" spc="0" normalizeH="0" baseline="0" noProof="0">
              <a:ln>
                <a:noFill/>
              </a:ln>
              <a:solidFill>
                <a:srgbClr val="44546A">
                  <a:lumMod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4CF8740-7AFD-9B1A-7FD4-F710DC4D6EA0}"/>
              </a:ext>
            </a:extLst>
          </p:cNvPr>
          <p:cNvSpPr txBox="1"/>
          <p:nvPr/>
        </p:nvSpPr>
        <p:spPr>
          <a:xfrm>
            <a:off x="10522452" y="331801"/>
            <a:ext cx="1202268" cy="369332"/>
          </a:xfrm>
          <a:prstGeom prst="rect">
            <a:avLst/>
          </a:prstGeom>
          <a:noFill/>
        </p:spPr>
        <p:txBody>
          <a:bodyPr wrap="square">
            <a:spAutoFit/>
          </a:bodyPr>
          <a:lstStyle/>
          <a:p>
            <a:r>
              <a:rPr lang="en-US" sz="1800" b="1">
                <a:solidFill>
                  <a:srgbClr val="013A5B"/>
                </a:solidFill>
                <a:latin typeface="Raleway"/>
              </a:rPr>
              <a:t>Item 12</a:t>
            </a:r>
            <a:endParaRPr lang="en-US" sz="1800" b="1">
              <a:solidFill>
                <a:srgbClr val="013A5B"/>
              </a:solidFill>
              <a:latin typeface="Raleway" pitchFamily="2" charset="0"/>
            </a:endParaRPr>
          </a:p>
        </p:txBody>
      </p:sp>
    </p:spTree>
    <p:extLst>
      <p:ext uri="{BB962C8B-B14F-4D97-AF65-F5344CB8AC3E}">
        <p14:creationId xmlns:p14="http://schemas.microsoft.com/office/powerpoint/2010/main" val="1259930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16C7E9-ED50-0047-87F7-3F6B30993256}"/>
              </a:ext>
            </a:extLst>
          </p:cNvPr>
          <p:cNvSpPr>
            <a:spLocks noGrp="1"/>
          </p:cNvSpPr>
          <p:nvPr>
            <p:ph type="title"/>
          </p:nvPr>
        </p:nvSpPr>
        <p:spPr>
          <a:xfrm>
            <a:off x="775600" y="1766688"/>
            <a:ext cx="10927200" cy="1335833"/>
          </a:xfrm>
        </p:spPr>
        <p:txBody>
          <a:bodyPr/>
          <a:lstStyle/>
          <a:p>
            <a:r>
              <a:rPr lang="en-US" sz="5400"/>
              <a:t>QUESTIONS?</a:t>
            </a:r>
          </a:p>
        </p:txBody>
      </p:sp>
      <p:sp>
        <p:nvSpPr>
          <p:cNvPr id="4" name="Text Placeholder 3">
            <a:extLst>
              <a:ext uri="{FF2B5EF4-FFF2-40B4-BE49-F238E27FC236}">
                <a16:creationId xmlns:a16="http://schemas.microsoft.com/office/drawing/2014/main" id="{8EC0EAAD-F314-1748-A14D-69F80C768702}"/>
              </a:ext>
            </a:extLst>
          </p:cNvPr>
          <p:cNvSpPr>
            <a:spLocks noGrp="1"/>
          </p:cNvSpPr>
          <p:nvPr>
            <p:ph type="body" idx="1"/>
          </p:nvPr>
        </p:nvSpPr>
        <p:spPr>
          <a:xfrm>
            <a:off x="632400" y="2902065"/>
            <a:ext cx="10650149" cy="3733134"/>
          </a:xfrm>
        </p:spPr>
        <p:txBody>
          <a:bodyPr/>
          <a:lstStyle/>
          <a:p>
            <a:pPr marL="203195" indent="0" algn="ctr">
              <a:buNone/>
            </a:pPr>
            <a:endParaRPr lang="en-US" sz="1800"/>
          </a:p>
          <a:p>
            <a:pPr marL="203195" indent="0" algn="ctr">
              <a:buNone/>
            </a:pPr>
            <a:endParaRPr lang="en-US" sz="1800"/>
          </a:p>
          <a:p>
            <a:pPr marL="203195" indent="0" algn="ctr">
              <a:lnSpc>
                <a:spcPct val="150000"/>
              </a:lnSpc>
              <a:buNone/>
            </a:pPr>
            <a:r>
              <a:rPr lang="en-US" sz="2400"/>
              <a:t>Alissa Greenwald</a:t>
            </a:r>
          </a:p>
          <a:p>
            <a:pPr marL="203195" indent="0" algn="ctr">
              <a:lnSpc>
                <a:spcPct val="150000"/>
              </a:lnSpc>
              <a:buNone/>
            </a:pPr>
            <a:r>
              <a:rPr lang="en-US" sz="2000" err="1"/>
              <a:t>agreenwald@keyesfox.com</a:t>
            </a:r>
            <a:endParaRPr lang="en-US" sz="2000"/>
          </a:p>
          <a:p>
            <a:pPr marL="203195" indent="0" algn="ctr">
              <a:lnSpc>
                <a:spcPct val="150000"/>
              </a:lnSpc>
              <a:buNone/>
            </a:pPr>
            <a:r>
              <a:rPr lang="en-US" sz="2000"/>
              <a:t>(913) 302-5567</a:t>
            </a:r>
          </a:p>
          <a:p>
            <a:pPr marL="203195" indent="0" algn="ctr">
              <a:buNone/>
            </a:pPr>
            <a:endParaRPr lang="en-US" sz="2400"/>
          </a:p>
          <a:p>
            <a:pPr marL="203195" indent="0" algn="ctr">
              <a:buNone/>
            </a:pPr>
            <a:endParaRPr lang="en-US" sz="2000"/>
          </a:p>
          <a:p>
            <a:pPr marL="203195" indent="0" algn="ctr">
              <a:buNone/>
            </a:pPr>
            <a:endParaRPr lang="en-US" sz="2000"/>
          </a:p>
          <a:p>
            <a:pPr marL="203195" indent="0" algn="ctr">
              <a:buNone/>
            </a:pPr>
            <a:endParaRPr lang="en-US"/>
          </a:p>
        </p:txBody>
      </p:sp>
      <p:sp>
        <p:nvSpPr>
          <p:cNvPr id="5" name="TextBox 4">
            <a:extLst>
              <a:ext uri="{FF2B5EF4-FFF2-40B4-BE49-F238E27FC236}">
                <a16:creationId xmlns:a16="http://schemas.microsoft.com/office/drawing/2014/main" id="{208B9721-71F1-6DD8-B72E-615A8FBD782F}"/>
              </a:ext>
            </a:extLst>
          </p:cNvPr>
          <p:cNvSpPr txBox="1"/>
          <p:nvPr/>
        </p:nvSpPr>
        <p:spPr>
          <a:xfrm>
            <a:off x="10522452" y="331801"/>
            <a:ext cx="1202268" cy="369332"/>
          </a:xfrm>
          <a:prstGeom prst="rect">
            <a:avLst/>
          </a:prstGeom>
          <a:noFill/>
        </p:spPr>
        <p:txBody>
          <a:bodyPr wrap="square">
            <a:spAutoFit/>
          </a:bodyPr>
          <a:lstStyle/>
          <a:p>
            <a:r>
              <a:rPr lang="en-US" sz="1800" b="1">
                <a:solidFill>
                  <a:srgbClr val="013A5B"/>
                </a:solidFill>
                <a:latin typeface="Raleway"/>
              </a:rPr>
              <a:t>Item 12</a:t>
            </a:r>
            <a:endParaRPr lang="en-US" sz="1800" b="1">
              <a:solidFill>
                <a:srgbClr val="013A5B"/>
              </a:solidFill>
              <a:latin typeface="Raleway" pitchFamily="2" charset="0"/>
            </a:endParaRPr>
          </a:p>
        </p:txBody>
      </p:sp>
    </p:spTree>
    <p:extLst>
      <p:ext uri="{BB962C8B-B14F-4D97-AF65-F5344CB8AC3E}">
        <p14:creationId xmlns:p14="http://schemas.microsoft.com/office/powerpoint/2010/main" val="3859858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5F31A-C142-F9D8-3FD0-DE2EC0EBF0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5F7000-CB8B-0C57-664F-9298F6A99599}"/>
              </a:ext>
            </a:extLst>
          </p:cNvPr>
          <p:cNvSpPr>
            <a:spLocks noGrp="1"/>
          </p:cNvSpPr>
          <p:nvPr>
            <p:ph type="title"/>
          </p:nvPr>
        </p:nvSpPr>
        <p:spPr>
          <a:xfrm>
            <a:off x="913888" y="1510954"/>
            <a:ext cx="10364223" cy="2852737"/>
          </a:xfrm>
        </p:spPr>
        <p:txBody>
          <a:bodyPr/>
          <a:lstStyle/>
          <a:p>
            <a:r>
              <a:rPr lang="en-US"/>
              <a:t>Questions/Discussion – Item 12</a:t>
            </a:r>
          </a:p>
        </p:txBody>
      </p:sp>
      <p:sp>
        <p:nvSpPr>
          <p:cNvPr id="5" name="Slide Number Placeholder 4">
            <a:extLst>
              <a:ext uri="{FF2B5EF4-FFF2-40B4-BE49-F238E27FC236}">
                <a16:creationId xmlns:a16="http://schemas.microsoft.com/office/drawing/2014/main" id="{C17285BD-E5CE-ED19-BD6B-30FD3804431B}"/>
              </a:ext>
            </a:extLst>
          </p:cNvPr>
          <p:cNvSpPr>
            <a:spLocks noGrp="1"/>
          </p:cNvSpPr>
          <p:nvPr>
            <p:ph type="sldNum" sz="quarter" idx="12"/>
          </p:nvPr>
        </p:nvSpPr>
        <p:spPr/>
        <p:txBody>
          <a:bodyPr/>
          <a:lstStyle/>
          <a:p>
            <a:fld id="{48204879-77F5-E246-8886-3B995DEECA2F}" type="slidenum">
              <a:rPr lang="en-US" smtClean="0"/>
              <a:pPr/>
              <a:t>34</a:t>
            </a:fld>
            <a:endParaRPr lang="en-US" sz="1200"/>
          </a:p>
        </p:txBody>
      </p:sp>
    </p:spTree>
    <p:extLst>
      <p:ext uri="{BB962C8B-B14F-4D97-AF65-F5344CB8AC3E}">
        <p14:creationId xmlns:p14="http://schemas.microsoft.com/office/powerpoint/2010/main" val="3895970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49777-C5EF-7FCE-C974-2C8DC239FB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F181E8-D35D-31AA-EA68-0BEDECFB52A9}"/>
              </a:ext>
            </a:extLst>
          </p:cNvPr>
          <p:cNvSpPr>
            <a:spLocks noGrp="1"/>
          </p:cNvSpPr>
          <p:nvPr>
            <p:ph type="title"/>
          </p:nvPr>
        </p:nvSpPr>
        <p:spPr>
          <a:xfrm>
            <a:off x="913888" y="1510954"/>
            <a:ext cx="10364223" cy="2852737"/>
          </a:xfrm>
        </p:spPr>
        <p:txBody>
          <a:bodyPr>
            <a:normAutofit fontScale="90000"/>
          </a:bodyPr>
          <a:lstStyle/>
          <a:p>
            <a:r>
              <a:rPr lang="en-US" sz="4400">
                <a:latin typeface="Raleway SemiBold"/>
              </a:rPr>
              <a:t>Item 13: Approving Interconnection Package for Encina Biogas-to-Energy Project and Authorizing CEA to Submit Interconnection Applications to SDG&amp;E and CAISO</a:t>
            </a:r>
          </a:p>
        </p:txBody>
      </p:sp>
      <p:sp>
        <p:nvSpPr>
          <p:cNvPr id="5" name="Slide Number Placeholder 4">
            <a:extLst>
              <a:ext uri="{FF2B5EF4-FFF2-40B4-BE49-F238E27FC236}">
                <a16:creationId xmlns:a16="http://schemas.microsoft.com/office/drawing/2014/main" id="{52C1CEF5-AF35-DD54-D480-E4B75DC76C87}"/>
              </a:ext>
            </a:extLst>
          </p:cNvPr>
          <p:cNvSpPr>
            <a:spLocks noGrp="1"/>
          </p:cNvSpPr>
          <p:nvPr>
            <p:ph type="sldNum" sz="quarter" idx="12"/>
          </p:nvPr>
        </p:nvSpPr>
        <p:spPr/>
        <p:txBody>
          <a:bodyPr/>
          <a:lstStyle/>
          <a:p>
            <a:fld id="{48204879-77F5-E246-8886-3B995DEECA2F}" type="slidenum">
              <a:rPr lang="en-US" smtClean="0"/>
              <a:pPr/>
              <a:t>35</a:t>
            </a:fld>
            <a:endParaRPr lang="en-US" sz="1200"/>
          </a:p>
        </p:txBody>
      </p:sp>
    </p:spTree>
    <p:extLst>
      <p:ext uri="{BB962C8B-B14F-4D97-AF65-F5344CB8AC3E}">
        <p14:creationId xmlns:p14="http://schemas.microsoft.com/office/powerpoint/2010/main" val="31183385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486FA-E184-4B02-5190-6CA9C7BA3A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D2F2AF-F92A-A357-1090-5A60336FF330}"/>
              </a:ext>
            </a:extLst>
          </p:cNvPr>
          <p:cNvSpPr>
            <a:spLocks noGrp="1"/>
          </p:cNvSpPr>
          <p:nvPr>
            <p:ph type="title"/>
          </p:nvPr>
        </p:nvSpPr>
        <p:spPr/>
        <p:txBody>
          <a:bodyPr/>
          <a:lstStyle/>
          <a:p>
            <a:r>
              <a:rPr lang="en-US">
                <a:latin typeface="Raleway SemiBold" pitchFamily="2" charset="0"/>
              </a:rPr>
              <a:t>Background</a:t>
            </a:r>
          </a:p>
        </p:txBody>
      </p:sp>
      <p:sp>
        <p:nvSpPr>
          <p:cNvPr id="4" name="Slide Number Placeholder 3">
            <a:extLst>
              <a:ext uri="{FF2B5EF4-FFF2-40B4-BE49-F238E27FC236}">
                <a16:creationId xmlns:a16="http://schemas.microsoft.com/office/drawing/2014/main" id="{21E8C6D2-A214-EB24-5200-08B08C1ABEFE}"/>
              </a:ext>
            </a:extLst>
          </p:cNvPr>
          <p:cNvSpPr>
            <a:spLocks noGrp="1"/>
          </p:cNvSpPr>
          <p:nvPr>
            <p:ph type="sldNum" sz="quarter" idx="12"/>
          </p:nvPr>
        </p:nvSpPr>
        <p:spPr/>
        <p:txBody>
          <a:bodyPr/>
          <a:lstStyle/>
          <a:p>
            <a:fld id="{48204879-77F5-E246-8886-3B995DEECA2F}" type="slidenum">
              <a:rPr lang="en-US" smtClean="0"/>
              <a:pPr/>
              <a:t>36</a:t>
            </a:fld>
            <a:endParaRPr lang="en-US"/>
          </a:p>
        </p:txBody>
      </p:sp>
      <p:sp>
        <p:nvSpPr>
          <p:cNvPr id="7" name="TextBox 6">
            <a:extLst>
              <a:ext uri="{FF2B5EF4-FFF2-40B4-BE49-F238E27FC236}">
                <a16:creationId xmlns:a16="http://schemas.microsoft.com/office/drawing/2014/main" id="{16CCF1F8-F2C5-DAA2-BC2C-5A38B1131EED}"/>
              </a:ext>
            </a:extLst>
          </p:cNvPr>
          <p:cNvSpPr txBox="1"/>
          <p:nvPr/>
        </p:nvSpPr>
        <p:spPr>
          <a:xfrm>
            <a:off x="10802406" y="269457"/>
            <a:ext cx="989373" cy="369332"/>
          </a:xfrm>
          <a:prstGeom prst="rect">
            <a:avLst/>
          </a:prstGeom>
          <a:noFill/>
        </p:spPr>
        <p:txBody>
          <a:bodyPr wrap="none" lIns="91440" tIns="45720" rIns="91440" bIns="45720" rtlCol="0" anchor="t">
            <a:spAutoFit/>
          </a:bodyPr>
          <a:lstStyle/>
          <a:p>
            <a:r>
              <a:rPr lang="en-US" b="1">
                <a:solidFill>
                  <a:schemeClr val="bg1"/>
                </a:solidFill>
                <a:latin typeface="Raleway"/>
              </a:rPr>
              <a:t>Item 13</a:t>
            </a:r>
            <a:endParaRPr lang="en-US" b="1">
              <a:solidFill>
                <a:schemeClr val="bg1"/>
              </a:solidFill>
              <a:latin typeface="Raleway" pitchFamily="2" charset="0"/>
            </a:endParaRPr>
          </a:p>
        </p:txBody>
      </p:sp>
      <p:sp>
        <p:nvSpPr>
          <p:cNvPr id="8" name="Content Placeholder 2">
            <a:extLst>
              <a:ext uri="{FF2B5EF4-FFF2-40B4-BE49-F238E27FC236}">
                <a16:creationId xmlns:a16="http://schemas.microsoft.com/office/drawing/2014/main" id="{DF4CA766-8004-7DE3-81AC-BFA9789734FF}"/>
              </a:ext>
            </a:extLst>
          </p:cNvPr>
          <p:cNvSpPr txBox="1">
            <a:spLocks/>
          </p:cNvSpPr>
          <p:nvPr/>
        </p:nvSpPr>
        <p:spPr>
          <a:xfrm>
            <a:off x="828367" y="1856852"/>
            <a:ext cx="4336300" cy="466090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5"/>
              </a:buClr>
            </a:pPr>
            <a:r>
              <a:rPr lang="en-US" sz="2000">
                <a:latin typeface="Raleway" pitchFamily="2" charset="0"/>
                <a:cs typeface="Calibri" panose="020F0502020204030204" pitchFamily="34" charset="0"/>
              </a:rPr>
              <a:t>Encina Wastewater Authority’s wastewater treatment facilities sit within CEA’s service territory in Carlsbad, and the two public agencies’ Boards share similar services areas and Board representation</a:t>
            </a:r>
          </a:p>
          <a:p>
            <a:pPr>
              <a:buClr>
                <a:schemeClr val="accent5"/>
              </a:buClr>
            </a:pPr>
            <a:r>
              <a:rPr lang="en-US" sz="2000">
                <a:latin typeface="Raleway" pitchFamily="2" charset="0"/>
                <a:cs typeface="Calibri" panose="020F0502020204030204" pitchFamily="34" charset="0"/>
              </a:rPr>
              <a:t>Encina and CEA have explored potential collaboration opportunities over the past two years, focusing on potential energy generation or storage facilities that could utilize land or generation resources at the Encina site</a:t>
            </a:r>
          </a:p>
          <a:p>
            <a:pPr>
              <a:buClr>
                <a:schemeClr val="accent5"/>
              </a:buClr>
            </a:pPr>
            <a:r>
              <a:rPr lang="en-US" sz="2000">
                <a:latin typeface="Raleway" pitchFamily="2" charset="0"/>
                <a:cs typeface="Calibri" panose="020F0502020204030204" pitchFamily="34" charset="0"/>
              </a:rPr>
              <a:t>MOU approved for initial feasibility efforts in April 2026</a:t>
            </a:r>
          </a:p>
        </p:txBody>
      </p:sp>
      <p:pic>
        <p:nvPicPr>
          <p:cNvPr id="9" name="Picture 2">
            <a:extLst>
              <a:ext uri="{FF2B5EF4-FFF2-40B4-BE49-F238E27FC236}">
                <a16:creationId xmlns:a16="http://schemas.microsoft.com/office/drawing/2014/main" id="{69636E2A-BFAF-AEF1-6816-F6CBB37AF2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16" b="516"/>
          <a:stretch>
            <a:fillRect/>
          </a:stretch>
        </p:blipFill>
        <p:spPr bwMode="auto">
          <a:xfrm>
            <a:off x="5164667" y="2919528"/>
            <a:ext cx="5343551" cy="35205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5B946EE-19C5-7122-4D0E-18F07FB713BB}"/>
              </a:ext>
            </a:extLst>
          </p:cNvPr>
          <p:cNvPicPr>
            <a:picLocks noChangeAspect="1"/>
          </p:cNvPicPr>
          <p:nvPr/>
        </p:nvPicPr>
        <p:blipFill>
          <a:blip r:embed="rId4"/>
          <a:stretch>
            <a:fillRect/>
          </a:stretch>
        </p:blipFill>
        <p:spPr>
          <a:xfrm>
            <a:off x="7565570" y="783224"/>
            <a:ext cx="3984549" cy="2995976"/>
          </a:xfrm>
          <a:prstGeom prst="rect">
            <a:avLst/>
          </a:prstGeom>
          <a:ln w="38100">
            <a:solidFill>
              <a:schemeClr val="bg1"/>
            </a:solidFill>
          </a:ln>
        </p:spPr>
      </p:pic>
    </p:spTree>
    <p:extLst>
      <p:ext uri="{BB962C8B-B14F-4D97-AF65-F5344CB8AC3E}">
        <p14:creationId xmlns:p14="http://schemas.microsoft.com/office/powerpoint/2010/main" val="2753761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27EB6-194E-42EC-5B5E-C439F3B83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C4CF0-7F48-7346-20FD-F58E92102874}"/>
              </a:ext>
            </a:extLst>
          </p:cNvPr>
          <p:cNvSpPr>
            <a:spLocks noGrp="1"/>
          </p:cNvSpPr>
          <p:nvPr>
            <p:ph type="title"/>
          </p:nvPr>
        </p:nvSpPr>
        <p:spPr/>
        <p:txBody>
          <a:bodyPr/>
          <a:lstStyle/>
          <a:p>
            <a:r>
              <a:rPr lang="en-US">
                <a:latin typeface="Raleway SemiBold" pitchFamily="2" charset="0"/>
              </a:rPr>
              <a:t>Encina Biogas-to-Energy Project</a:t>
            </a:r>
          </a:p>
        </p:txBody>
      </p:sp>
      <p:sp>
        <p:nvSpPr>
          <p:cNvPr id="4" name="Slide Number Placeholder 3">
            <a:extLst>
              <a:ext uri="{FF2B5EF4-FFF2-40B4-BE49-F238E27FC236}">
                <a16:creationId xmlns:a16="http://schemas.microsoft.com/office/drawing/2014/main" id="{52741EFA-308B-0192-910D-549A501BEC87}"/>
              </a:ext>
            </a:extLst>
          </p:cNvPr>
          <p:cNvSpPr>
            <a:spLocks noGrp="1"/>
          </p:cNvSpPr>
          <p:nvPr>
            <p:ph type="sldNum" sz="quarter" idx="12"/>
          </p:nvPr>
        </p:nvSpPr>
        <p:spPr/>
        <p:txBody>
          <a:bodyPr/>
          <a:lstStyle/>
          <a:p>
            <a:fld id="{48204879-77F5-E246-8886-3B995DEECA2F}" type="slidenum">
              <a:rPr lang="en-US" smtClean="0"/>
              <a:pPr/>
              <a:t>37</a:t>
            </a:fld>
            <a:endParaRPr lang="en-US"/>
          </a:p>
        </p:txBody>
      </p:sp>
      <p:sp>
        <p:nvSpPr>
          <p:cNvPr id="7" name="TextBox 6">
            <a:extLst>
              <a:ext uri="{FF2B5EF4-FFF2-40B4-BE49-F238E27FC236}">
                <a16:creationId xmlns:a16="http://schemas.microsoft.com/office/drawing/2014/main" id="{2536E179-9589-C246-BAAB-406FE3441DE2}"/>
              </a:ext>
            </a:extLst>
          </p:cNvPr>
          <p:cNvSpPr txBox="1"/>
          <p:nvPr/>
        </p:nvSpPr>
        <p:spPr>
          <a:xfrm>
            <a:off x="10802406" y="269457"/>
            <a:ext cx="989373" cy="369332"/>
          </a:xfrm>
          <a:prstGeom prst="rect">
            <a:avLst/>
          </a:prstGeom>
          <a:noFill/>
        </p:spPr>
        <p:txBody>
          <a:bodyPr wrap="none" lIns="91440" tIns="45720" rIns="91440" bIns="45720" rtlCol="0" anchor="t">
            <a:spAutoFit/>
          </a:bodyPr>
          <a:lstStyle/>
          <a:p>
            <a:r>
              <a:rPr lang="en-US" b="1">
                <a:solidFill>
                  <a:schemeClr val="bg1"/>
                </a:solidFill>
                <a:latin typeface="Raleway"/>
              </a:rPr>
              <a:t>Item 13</a:t>
            </a:r>
            <a:endParaRPr lang="en-US" b="1">
              <a:solidFill>
                <a:schemeClr val="bg1"/>
              </a:solidFill>
              <a:latin typeface="Raleway" pitchFamily="2" charset="0"/>
            </a:endParaRPr>
          </a:p>
        </p:txBody>
      </p:sp>
      <p:sp>
        <p:nvSpPr>
          <p:cNvPr id="3" name="Content Placeholder 2">
            <a:extLst>
              <a:ext uri="{FF2B5EF4-FFF2-40B4-BE49-F238E27FC236}">
                <a16:creationId xmlns:a16="http://schemas.microsoft.com/office/drawing/2014/main" id="{2EB1C35B-ACEC-DC7C-648A-7CC03FBCC108}"/>
              </a:ext>
            </a:extLst>
          </p:cNvPr>
          <p:cNvSpPr txBox="1">
            <a:spLocks/>
          </p:cNvSpPr>
          <p:nvPr/>
        </p:nvSpPr>
        <p:spPr>
          <a:xfrm>
            <a:off x="828367" y="1856852"/>
            <a:ext cx="6207433" cy="50011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buClr>
                <a:schemeClr val="accent5"/>
              </a:buClr>
            </a:pPr>
            <a:r>
              <a:rPr lang="en-US" sz="2000">
                <a:latin typeface="Raleway" pitchFamily="2" charset="0"/>
                <a:cs typeface="Calibri" panose="020F0502020204030204" pitchFamily="34" charset="0"/>
              </a:rPr>
              <a:t>Encina has initiated a current Phase 1 biogas-to-energy project to meet onsite needs and has identified a Phase 2 treatment process which will result in </a:t>
            </a:r>
            <a:r>
              <a:rPr lang="en-US" sz="2000" b="1">
                <a:latin typeface="Raleway" pitchFamily="2" charset="0"/>
                <a:cs typeface="Calibri" panose="020F0502020204030204" pitchFamily="34" charset="0"/>
              </a:rPr>
              <a:t>additional production of biogas above what is necessary to support operations at the wastewater treatment facility</a:t>
            </a:r>
          </a:p>
          <a:p>
            <a:pPr>
              <a:lnSpc>
                <a:spcPct val="100000"/>
              </a:lnSpc>
              <a:buClr>
                <a:schemeClr val="accent5"/>
              </a:buClr>
            </a:pPr>
            <a:r>
              <a:rPr lang="en-US" sz="2000">
                <a:latin typeface="Raleway" pitchFamily="2" charset="0"/>
                <a:cs typeface="Calibri" panose="020F0502020204030204" pitchFamily="34" charset="0"/>
              </a:rPr>
              <a:t>The project could offer </a:t>
            </a:r>
            <a:r>
              <a:rPr lang="en-US" sz="2000" b="1">
                <a:latin typeface="Raleway" pitchFamily="2" charset="0"/>
                <a:cs typeface="Calibri" panose="020F0502020204030204" pitchFamily="34" charset="0"/>
              </a:rPr>
              <a:t>4 megawatts (MW) of renewable electricity generation capacity </a:t>
            </a:r>
            <a:r>
              <a:rPr lang="en-US" sz="2000">
                <a:latin typeface="Raleway" pitchFamily="2" charset="0"/>
                <a:cs typeface="Calibri" panose="020F0502020204030204" pitchFamily="34" charset="0"/>
              </a:rPr>
              <a:t>which could supply CEA customers locally – meeting CEA’s needs for Local Resource Adequacy and renewable energy while supporting treatment upgrades desired for the wastewater treatment processes at Encina</a:t>
            </a:r>
          </a:p>
        </p:txBody>
      </p:sp>
      <p:pic>
        <p:nvPicPr>
          <p:cNvPr id="5" name="Picture 4">
            <a:extLst>
              <a:ext uri="{FF2B5EF4-FFF2-40B4-BE49-F238E27FC236}">
                <a16:creationId xmlns:a16="http://schemas.microsoft.com/office/drawing/2014/main" id="{1CBF5ADE-4841-6ADF-70DE-22A3EF1568CE}"/>
              </a:ext>
            </a:extLst>
          </p:cNvPr>
          <p:cNvPicPr>
            <a:picLocks noChangeAspect="1"/>
          </p:cNvPicPr>
          <p:nvPr/>
        </p:nvPicPr>
        <p:blipFill>
          <a:blip r:embed="rId3"/>
          <a:stretch>
            <a:fillRect/>
          </a:stretch>
        </p:blipFill>
        <p:spPr>
          <a:xfrm>
            <a:off x="7213851" y="1950168"/>
            <a:ext cx="4383299" cy="32900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7AF36D24-37D4-B0BC-3276-7C895EBE5C45}"/>
              </a:ext>
            </a:extLst>
          </p:cNvPr>
          <p:cNvSpPr txBox="1"/>
          <p:nvPr/>
        </p:nvSpPr>
        <p:spPr>
          <a:xfrm>
            <a:off x="7213851" y="5329635"/>
            <a:ext cx="3106428" cy="461665"/>
          </a:xfrm>
          <a:prstGeom prst="rect">
            <a:avLst/>
          </a:prstGeom>
          <a:noFill/>
        </p:spPr>
        <p:txBody>
          <a:bodyPr wrap="none" lIns="91440" tIns="45720" rIns="91440" bIns="45720" rtlCol="0" anchor="t">
            <a:spAutoFit/>
          </a:bodyPr>
          <a:lstStyle/>
          <a:p>
            <a:r>
              <a:rPr lang="en-US" sz="1200" i="1"/>
              <a:t>Image of future high efficiency / low emissions </a:t>
            </a:r>
          </a:p>
          <a:p>
            <a:r>
              <a:rPr lang="en-US" sz="1200" i="1"/>
              <a:t>linear generator unit</a:t>
            </a:r>
          </a:p>
        </p:txBody>
      </p:sp>
    </p:spTree>
    <p:extLst>
      <p:ext uri="{BB962C8B-B14F-4D97-AF65-F5344CB8AC3E}">
        <p14:creationId xmlns:p14="http://schemas.microsoft.com/office/powerpoint/2010/main" val="3681778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38662-AF68-684F-57E4-B190429C5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14C111-2810-BA40-AFDA-764B6BD3B726}"/>
              </a:ext>
            </a:extLst>
          </p:cNvPr>
          <p:cNvSpPr>
            <a:spLocks noGrp="1"/>
          </p:cNvSpPr>
          <p:nvPr>
            <p:ph type="title"/>
          </p:nvPr>
        </p:nvSpPr>
        <p:spPr/>
        <p:txBody>
          <a:bodyPr/>
          <a:lstStyle/>
          <a:p>
            <a:r>
              <a:rPr lang="en-US">
                <a:latin typeface="Raleway SemiBold" pitchFamily="2" charset="0"/>
              </a:rPr>
              <a:t>Qualifying for Resource Adequacy</a:t>
            </a:r>
          </a:p>
        </p:txBody>
      </p:sp>
      <p:sp>
        <p:nvSpPr>
          <p:cNvPr id="4" name="Slide Number Placeholder 3">
            <a:extLst>
              <a:ext uri="{FF2B5EF4-FFF2-40B4-BE49-F238E27FC236}">
                <a16:creationId xmlns:a16="http://schemas.microsoft.com/office/drawing/2014/main" id="{E939CE33-4F24-17A5-0DB9-6CA498A4C2E7}"/>
              </a:ext>
            </a:extLst>
          </p:cNvPr>
          <p:cNvSpPr>
            <a:spLocks noGrp="1"/>
          </p:cNvSpPr>
          <p:nvPr>
            <p:ph type="sldNum" sz="quarter" idx="12"/>
          </p:nvPr>
        </p:nvSpPr>
        <p:spPr/>
        <p:txBody>
          <a:bodyPr/>
          <a:lstStyle/>
          <a:p>
            <a:fld id="{48204879-77F5-E246-8886-3B995DEECA2F}" type="slidenum">
              <a:rPr lang="en-US" smtClean="0"/>
              <a:pPr/>
              <a:t>38</a:t>
            </a:fld>
            <a:endParaRPr lang="en-US"/>
          </a:p>
        </p:txBody>
      </p:sp>
      <p:sp>
        <p:nvSpPr>
          <p:cNvPr id="7" name="TextBox 6">
            <a:extLst>
              <a:ext uri="{FF2B5EF4-FFF2-40B4-BE49-F238E27FC236}">
                <a16:creationId xmlns:a16="http://schemas.microsoft.com/office/drawing/2014/main" id="{B310CB11-5BC2-E931-ED4E-085E86B1ECDE}"/>
              </a:ext>
            </a:extLst>
          </p:cNvPr>
          <p:cNvSpPr txBox="1"/>
          <p:nvPr/>
        </p:nvSpPr>
        <p:spPr>
          <a:xfrm>
            <a:off x="10802406" y="269457"/>
            <a:ext cx="989373" cy="369332"/>
          </a:xfrm>
          <a:prstGeom prst="rect">
            <a:avLst/>
          </a:prstGeom>
          <a:noFill/>
        </p:spPr>
        <p:txBody>
          <a:bodyPr wrap="none" lIns="91440" tIns="45720" rIns="91440" bIns="45720" rtlCol="0" anchor="t">
            <a:spAutoFit/>
          </a:bodyPr>
          <a:lstStyle/>
          <a:p>
            <a:r>
              <a:rPr lang="en-US" b="1">
                <a:solidFill>
                  <a:schemeClr val="bg1"/>
                </a:solidFill>
                <a:latin typeface="Raleway"/>
              </a:rPr>
              <a:t>Item 13</a:t>
            </a:r>
            <a:endParaRPr lang="en-US" b="1">
              <a:solidFill>
                <a:schemeClr val="bg1"/>
              </a:solidFill>
              <a:latin typeface="Raleway" pitchFamily="2" charset="0"/>
            </a:endParaRPr>
          </a:p>
        </p:txBody>
      </p:sp>
      <p:sp>
        <p:nvSpPr>
          <p:cNvPr id="3" name="Content Placeholder 2">
            <a:extLst>
              <a:ext uri="{FF2B5EF4-FFF2-40B4-BE49-F238E27FC236}">
                <a16:creationId xmlns:a16="http://schemas.microsoft.com/office/drawing/2014/main" id="{4D93F6EB-2E7D-20D8-1B75-478A7BEF1A4F}"/>
              </a:ext>
            </a:extLst>
          </p:cNvPr>
          <p:cNvSpPr txBox="1">
            <a:spLocks/>
          </p:cNvSpPr>
          <p:nvPr/>
        </p:nvSpPr>
        <p:spPr>
          <a:xfrm>
            <a:off x="980768" y="2788184"/>
            <a:ext cx="4751166" cy="33416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Clr>
                <a:schemeClr val="accent5"/>
              </a:buClr>
              <a:buNone/>
            </a:pPr>
            <a:r>
              <a:rPr lang="en-US" sz="2000">
                <a:latin typeface="Raleway" pitchFamily="2" charset="0"/>
                <a:cs typeface="Calibri" panose="020F0502020204030204" pitchFamily="34" charset="0"/>
              </a:rPr>
              <a:t>The DGD study process is intended to allow an alternative streamlined approach to RA for distribution connected resources.</a:t>
            </a:r>
          </a:p>
          <a:p>
            <a:pPr marL="0" indent="0">
              <a:lnSpc>
                <a:spcPct val="110000"/>
              </a:lnSpc>
              <a:buClr>
                <a:schemeClr val="accent5"/>
              </a:buClr>
              <a:buNone/>
            </a:pPr>
            <a:r>
              <a:rPr lang="en-US" sz="2000">
                <a:latin typeface="Raleway" pitchFamily="2" charset="0"/>
                <a:cs typeface="Calibri" panose="020F0502020204030204" pitchFamily="34" charset="0"/>
              </a:rPr>
              <a:t>CAISO only studies locations identified by the CPUC with mapped Distributed Solar resources.</a:t>
            </a:r>
          </a:p>
          <a:p>
            <a:pPr marL="0" indent="0">
              <a:lnSpc>
                <a:spcPct val="110000"/>
              </a:lnSpc>
              <a:buClr>
                <a:schemeClr val="accent5"/>
              </a:buClr>
              <a:buNone/>
            </a:pPr>
            <a:r>
              <a:rPr lang="en-US" sz="2000">
                <a:latin typeface="Raleway" pitchFamily="2" charset="0"/>
                <a:cs typeface="Calibri" panose="020F0502020204030204" pitchFamily="34" charset="0"/>
              </a:rPr>
              <a:t>No allocations in SDG&amp;E service territory in the past 3 years.</a:t>
            </a:r>
          </a:p>
        </p:txBody>
      </p:sp>
      <p:sp>
        <p:nvSpPr>
          <p:cNvPr id="8" name="Rectangle 7">
            <a:extLst>
              <a:ext uri="{FF2B5EF4-FFF2-40B4-BE49-F238E27FC236}">
                <a16:creationId xmlns:a16="http://schemas.microsoft.com/office/drawing/2014/main" id="{F24E2C9A-4671-A5B4-BFC1-F2FB120E278B}"/>
              </a:ext>
            </a:extLst>
          </p:cNvPr>
          <p:cNvSpPr/>
          <p:nvPr/>
        </p:nvSpPr>
        <p:spPr>
          <a:xfrm>
            <a:off x="939800" y="1998132"/>
            <a:ext cx="4826000" cy="762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Distributed Generation Deliverability</a:t>
            </a:r>
          </a:p>
        </p:txBody>
      </p:sp>
      <p:sp>
        <p:nvSpPr>
          <p:cNvPr id="10" name="Content Placeholder 2">
            <a:extLst>
              <a:ext uri="{FF2B5EF4-FFF2-40B4-BE49-F238E27FC236}">
                <a16:creationId xmlns:a16="http://schemas.microsoft.com/office/drawing/2014/main" id="{D276FD50-8EFA-174D-EA91-97F75D91D528}"/>
              </a:ext>
            </a:extLst>
          </p:cNvPr>
          <p:cNvSpPr txBox="1">
            <a:spLocks/>
          </p:cNvSpPr>
          <p:nvPr/>
        </p:nvSpPr>
        <p:spPr>
          <a:xfrm>
            <a:off x="5925302" y="2788184"/>
            <a:ext cx="4751166" cy="334168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Clr>
                <a:schemeClr val="accent5"/>
              </a:buClr>
              <a:buNone/>
            </a:pPr>
            <a:r>
              <a:rPr lang="en-US" sz="2000">
                <a:latin typeface="Raleway" pitchFamily="2" charset="0"/>
                <a:cs typeface="Calibri" panose="020F0502020204030204" pitchFamily="34" charset="0"/>
              </a:rPr>
              <a:t>Larger projects typically interconnect by participating in the CAISO-wide Interconnection Cluster Studies managed by CAISO.</a:t>
            </a:r>
          </a:p>
          <a:p>
            <a:pPr marL="0" indent="0">
              <a:lnSpc>
                <a:spcPct val="110000"/>
              </a:lnSpc>
              <a:buClr>
                <a:schemeClr val="accent5"/>
              </a:buClr>
              <a:buNone/>
            </a:pPr>
            <a:r>
              <a:rPr lang="en-US" sz="2000">
                <a:latin typeface="Raleway" pitchFamily="2" charset="0"/>
                <a:cs typeface="Calibri" panose="020F0502020204030204" pitchFamily="34" charset="0"/>
              </a:rPr>
              <a:t>Projects are ranked and scored to determine which advance and are allowed to connect.</a:t>
            </a:r>
          </a:p>
          <a:p>
            <a:pPr marL="0" indent="0">
              <a:lnSpc>
                <a:spcPct val="110000"/>
              </a:lnSpc>
              <a:buClr>
                <a:schemeClr val="accent5"/>
              </a:buClr>
              <a:buNone/>
            </a:pPr>
            <a:r>
              <a:rPr lang="en-US" sz="2000">
                <a:latin typeface="Raleway" pitchFamily="2" charset="0"/>
                <a:cs typeface="Calibri" panose="020F0502020204030204" pitchFamily="34" charset="0"/>
              </a:rPr>
              <a:t>SDG&amp;E area shows spare capacity, unlike previous queue clusters.</a:t>
            </a:r>
          </a:p>
        </p:txBody>
      </p:sp>
      <p:sp>
        <p:nvSpPr>
          <p:cNvPr id="12" name="Rectangle 11">
            <a:extLst>
              <a:ext uri="{FF2B5EF4-FFF2-40B4-BE49-F238E27FC236}">
                <a16:creationId xmlns:a16="http://schemas.microsoft.com/office/drawing/2014/main" id="{B7F50487-1626-2F55-F22C-E3C5FAC9559D}"/>
              </a:ext>
            </a:extLst>
          </p:cNvPr>
          <p:cNvSpPr/>
          <p:nvPr/>
        </p:nvSpPr>
        <p:spPr>
          <a:xfrm>
            <a:off x="5884334" y="1998132"/>
            <a:ext cx="4826000" cy="762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Full Deliverability – CAISO Queue Cluster 16</a:t>
            </a:r>
          </a:p>
        </p:txBody>
      </p:sp>
    </p:spTree>
    <p:extLst>
      <p:ext uri="{BB962C8B-B14F-4D97-AF65-F5344CB8AC3E}">
        <p14:creationId xmlns:p14="http://schemas.microsoft.com/office/powerpoint/2010/main" val="30698302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6B674-056E-889B-15DA-9C280C515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4A1EB8-3E3F-DD5D-5B8B-7C2ED5ED419A}"/>
              </a:ext>
            </a:extLst>
          </p:cNvPr>
          <p:cNvSpPr>
            <a:spLocks noGrp="1"/>
          </p:cNvSpPr>
          <p:nvPr>
            <p:ph type="title"/>
          </p:nvPr>
        </p:nvSpPr>
        <p:spPr/>
        <p:txBody>
          <a:bodyPr/>
          <a:lstStyle/>
          <a:p>
            <a:r>
              <a:rPr lang="en-US">
                <a:latin typeface="Raleway SemiBold" pitchFamily="2" charset="0"/>
              </a:rPr>
              <a:t>Fiscal Impact &amp; Next Steps</a:t>
            </a:r>
          </a:p>
        </p:txBody>
      </p:sp>
      <p:sp>
        <p:nvSpPr>
          <p:cNvPr id="4" name="Slide Number Placeholder 3">
            <a:extLst>
              <a:ext uri="{FF2B5EF4-FFF2-40B4-BE49-F238E27FC236}">
                <a16:creationId xmlns:a16="http://schemas.microsoft.com/office/drawing/2014/main" id="{4FCA1920-27C1-5ADF-952A-716DA81D06EB}"/>
              </a:ext>
            </a:extLst>
          </p:cNvPr>
          <p:cNvSpPr>
            <a:spLocks noGrp="1"/>
          </p:cNvSpPr>
          <p:nvPr>
            <p:ph type="sldNum" sz="quarter" idx="12"/>
          </p:nvPr>
        </p:nvSpPr>
        <p:spPr/>
        <p:txBody>
          <a:bodyPr/>
          <a:lstStyle/>
          <a:p>
            <a:fld id="{48204879-77F5-E246-8886-3B995DEECA2F}" type="slidenum">
              <a:rPr lang="en-US" smtClean="0"/>
              <a:pPr/>
              <a:t>39</a:t>
            </a:fld>
            <a:endParaRPr lang="en-US"/>
          </a:p>
        </p:txBody>
      </p:sp>
      <p:sp>
        <p:nvSpPr>
          <p:cNvPr id="7" name="TextBox 6">
            <a:extLst>
              <a:ext uri="{FF2B5EF4-FFF2-40B4-BE49-F238E27FC236}">
                <a16:creationId xmlns:a16="http://schemas.microsoft.com/office/drawing/2014/main" id="{CB067CFA-48E8-353E-C130-04D9E0F967CF}"/>
              </a:ext>
            </a:extLst>
          </p:cNvPr>
          <p:cNvSpPr txBox="1"/>
          <p:nvPr/>
        </p:nvSpPr>
        <p:spPr>
          <a:xfrm>
            <a:off x="10802406" y="269457"/>
            <a:ext cx="989373" cy="369332"/>
          </a:xfrm>
          <a:prstGeom prst="rect">
            <a:avLst/>
          </a:prstGeom>
          <a:noFill/>
        </p:spPr>
        <p:txBody>
          <a:bodyPr wrap="none" lIns="91440" tIns="45720" rIns="91440" bIns="45720" rtlCol="0" anchor="t">
            <a:spAutoFit/>
          </a:bodyPr>
          <a:lstStyle/>
          <a:p>
            <a:r>
              <a:rPr lang="en-US" b="1">
                <a:solidFill>
                  <a:schemeClr val="bg1"/>
                </a:solidFill>
                <a:latin typeface="Raleway"/>
              </a:rPr>
              <a:t>Item 13</a:t>
            </a:r>
            <a:endParaRPr lang="en-US" b="1">
              <a:solidFill>
                <a:schemeClr val="bg1"/>
              </a:solidFill>
              <a:latin typeface="Raleway" pitchFamily="2" charset="0"/>
            </a:endParaRPr>
          </a:p>
        </p:txBody>
      </p:sp>
      <p:sp>
        <p:nvSpPr>
          <p:cNvPr id="3" name="Content Placeholder 2">
            <a:extLst>
              <a:ext uri="{FF2B5EF4-FFF2-40B4-BE49-F238E27FC236}">
                <a16:creationId xmlns:a16="http://schemas.microsoft.com/office/drawing/2014/main" id="{8E9353E6-B7DC-974D-7FB2-152572AE422A}"/>
              </a:ext>
            </a:extLst>
          </p:cNvPr>
          <p:cNvSpPr txBox="1">
            <a:spLocks/>
          </p:cNvSpPr>
          <p:nvPr/>
        </p:nvSpPr>
        <p:spPr>
          <a:xfrm>
            <a:off x="1140543" y="1856852"/>
            <a:ext cx="9989574" cy="50011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Total cost of this package in FY26-27 of $189,000; anticipated 50%/50% split to continue but CEA will be submitting full payments initially.</a:t>
            </a:r>
          </a:p>
          <a:p>
            <a:r>
              <a:rPr lang="en-US" sz="2400"/>
              <a:t>Future phases of the interconnection process are anticipated to involve additional costs.</a:t>
            </a:r>
          </a:p>
          <a:p>
            <a:r>
              <a:rPr lang="en-US" sz="2400">
                <a:latin typeface="Raleway" pitchFamily="2" charset="0"/>
                <a:cs typeface="Calibri" panose="020F0502020204030204" pitchFamily="34" charset="0"/>
              </a:rPr>
              <a:t>The CAISO Queue Cluster 16 process will occur over a series of phases starting this October through 2027 and beyond. CEA will keep the Board apprised of key updates from this process.</a:t>
            </a:r>
          </a:p>
        </p:txBody>
      </p:sp>
    </p:spTree>
    <p:extLst>
      <p:ext uri="{BB962C8B-B14F-4D97-AF65-F5344CB8AC3E}">
        <p14:creationId xmlns:p14="http://schemas.microsoft.com/office/powerpoint/2010/main" val="38012957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6101A-06D5-92EF-A1E0-0642D884D3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B232C-B268-12AD-8B34-273C539B04DA}"/>
              </a:ext>
            </a:extLst>
          </p:cNvPr>
          <p:cNvSpPr>
            <a:spLocks noGrp="1"/>
          </p:cNvSpPr>
          <p:nvPr>
            <p:ph type="title"/>
          </p:nvPr>
        </p:nvSpPr>
        <p:spPr/>
        <p:txBody>
          <a:bodyPr/>
          <a:lstStyle/>
          <a:p>
            <a:r>
              <a:rPr lang="en-US">
                <a:latin typeface="Raleway SemiBold" pitchFamily="2" charset="0"/>
              </a:rPr>
              <a:t>Staff Recommendation</a:t>
            </a:r>
          </a:p>
        </p:txBody>
      </p:sp>
      <p:sp>
        <p:nvSpPr>
          <p:cNvPr id="4" name="Slide Number Placeholder 3">
            <a:extLst>
              <a:ext uri="{FF2B5EF4-FFF2-40B4-BE49-F238E27FC236}">
                <a16:creationId xmlns:a16="http://schemas.microsoft.com/office/drawing/2014/main" id="{DDBD8170-2769-C5C0-3F29-6EFCB766F119}"/>
              </a:ext>
            </a:extLst>
          </p:cNvPr>
          <p:cNvSpPr>
            <a:spLocks noGrp="1"/>
          </p:cNvSpPr>
          <p:nvPr>
            <p:ph type="sldNum" sz="quarter" idx="12"/>
          </p:nvPr>
        </p:nvSpPr>
        <p:spPr/>
        <p:txBody>
          <a:bodyPr/>
          <a:lstStyle/>
          <a:p>
            <a:fld id="{48204879-77F5-E246-8886-3B995DEECA2F}" type="slidenum">
              <a:rPr lang="en-US" smtClean="0"/>
              <a:pPr/>
              <a:t>40</a:t>
            </a:fld>
            <a:endParaRPr lang="en-US"/>
          </a:p>
        </p:txBody>
      </p:sp>
      <p:sp>
        <p:nvSpPr>
          <p:cNvPr id="7" name="TextBox 6">
            <a:extLst>
              <a:ext uri="{FF2B5EF4-FFF2-40B4-BE49-F238E27FC236}">
                <a16:creationId xmlns:a16="http://schemas.microsoft.com/office/drawing/2014/main" id="{BBB2D609-67B2-2425-C549-303FFCA416F2}"/>
              </a:ext>
            </a:extLst>
          </p:cNvPr>
          <p:cNvSpPr txBox="1"/>
          <p:nvPr/>
        </p:nvSpPr>
        <p:spPr>
          <a:xfrm>
            <a:off x="10802406" y="269457"/>
            <a:ext cx="989373" cy="369332"/>
          </a:xfrm>
          <a:prstGeom prst="rect">
            <a:avLst/>
          </a:prstGeom>
          <a:noFill/>
        </p:spPr>
        <p:txBody>
          <a:bodyPr wrap="none" lIns="91440" tIns="45720" rIns="91440" bIns="45720" rtlCol="0" anchor="t">
            <a:spAutoFit/>
          </a:bodyPr>
          <a:lstStyle/>
          <a:p>
            <a:r>
              <a:rPr lang="en-US" b="1">
                <a:solidFill>
                  <a:schemeClr val="bg1"/>
                </a:solidFill>
                <a:latin typeface="Raleway"/>
              </a:rPr>
              <a:t>Item 13</a:t>
            </a:r>
            <a:endParaRPr lang="en-US" b="1">
              <a:solidFill>
                <a:schemeClr val="bg1"/>
              </a:solidFill>
              <a:latin typeface="Raleway" pitchFamily="2" charset="0"/>
            </a:endParaRPr>
          </a:p>
        </p:txBody>
      </p:sp>
      <p:sp>
        <p:nvSpPr>
          <p:cNvPr id="8" name="Content Placeholder 2">
            <a:extLst>
              <a:ext uri="{FF2B5EF4-FFF2-40B4-BE49-F238E27FC236}">
                <a16:creationId xmlns:a16="http://schemas.microsoft.com/office/drawing/2014/main" id="{201FAC16-3CFE-401B-836C-DBA9FD49F225}"/>
              </a:ext>
            </a:extLst>
          </p:cNvPr>
          <p:cNvSpPr txBox="1">
            <a:spLocks/>
          </p:cNvSpPr>
          <p:nvPr/>
        </p:nvSpPr>
        <p:spPr>
          <a:xfrm>
            <a:off x="1258529" y="1856852"/>
            <a:ext cx="10332742" cy="466090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5"/>
              </a:buClr>
            </a:pPr>
            <a:r>
              <a:rPr lang="en-US" sz="2400">
                <a:latin typeface="Raleway" pitchFamily="2" charset="0"/>
                <a:cs typeface="Calibri" panose="020F0502020204030204" pitchFamily="34" charset="0"/>
              </a:rPr>
              <a:t>Adopt Resolution No. 2026-047 approving the Interconnection Package of Agreements related to the Encina Biogas-to-Energy Project, approving an exception to competitive solicitation requirements under Section 4 of Policy CEA-07, awarding the Agreements to GDS Associates, Inc. and Bright Hill Energy, and approving and ratifying the CEO’s respective signatures for these Agreements.</a:t>
            </a:r>
          </a:p>
          <a:p>
            <a:pPr>
              <a:buClr>
                <a:schemeClr val="accent5"/>
              </a:buClr>
            </a:pPr>
            <a:r>
              <a:rPr lang="en-US" sz="2400">
                <a:latin typeface="Raleway" pitchFamily="2" charset="0"/>
                <a:cs typeface="Calibri" panose="020F0502020204030204" pitchFamily="34" charset="0"/>
              </a:rPr>
              <a:t>Authorize the CEO to work with the Encina Wastewater Authority to submit the related interconnection applications to SDG&amp;E and CAISO.</a:t>
            </a:r>
          </a:p>
        </p:txBody>
      </p:sp>
    </p:spTree>
    <p:extLst>
      <p:ext uri="{BB962C8B-B14F-4D97-AF65-F5344CB8AC3E}">
        <p14:creationId xmlns:p14="http://schemas.microsoft.com/office/powerpoint/2010/main" val="40428541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EAA9A-C575-230E-D4C6-928D7B31F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254788-6273-DAD6-941A-8F9A7B301562}"/>
              </a:ext>
            </a:extLst>
          </p:cNvPr>
          <p:cNvSpPr>
            <a:spLocks noGrp="1"/>
          </p:cNvSpPr>
          <p:nvPr>
            <p:ph type="title"/>
          </p:nvPr>
        </p:nvSpPr>
        <p:spPr>
          <a:xfrm>
            <a:off x="913888" y="1510954"/>
            <a:ext cx="10364223" cy="2852737"/>
          </a:xfrm>
        </p:spPr>
        <p:txBody>
          <a:bodyPr/>
          <a:lstStyle/>
          <a:p>
            <a:r>
              <a:rPr lang="en-US"/>
              <a:t>Questions/Discussion – Item 13</a:t>
            </a:r>
          </a:p>
        </p:txBody>
      </p:sp>
      <p:sp>
        <p:nvSpPr>
          <p:cNvPr id="5" name="Slide Number Placeholder 4">
            <a:extLst>
              <a:ext uri="{FF2B5EF4-FFF2-40B4-BE49-F238E27FC236}">
                <a16:creationId xmlns:a16="http://schemas.microsoft.com/office/drawing/2014/main" id="{647630B0-A24D-91F7-0491-FF0249572246}"/>
              </a:ext>
            </a:extLst>
          </p:cNvPr>
          <p:cNvSpPr>
            <a:spLocks noGrp="1"/>
          </p:cNvSpPr>
          <p:nvPr>
            <p:ph type="sldNum" sz="quarter" idx="12"/>
          </p:nvPr>
        </p:nvSpPr>
        <p:spPr/>
        <p:txBody>
          <a:bodyPr/>
          <a:lstStyle/>
          <a:p>
            <a:fld id="{48204879-77F5-E246-8886-3B995DEECA2F}" type="slidenum">
              <a:rPr lang="en-US" smtClean="0"/>
              <a:pPr/>
              <a:t>41</a:t>
            </a:fld>
            <a:endParaRPr lang="en-US" sz="1200"/>
          </a:p>
        </p:txBody>
      </p:sp>
    </p:spTree>
    <p:extLst>
      <p:ext uri="{BB962C8B-B14F-4D97-AF65-F5344CB8AC3E}">
        <p14:creationId xmlns:p14="http://schemas.microsoft.com/office/powerpoint/2010/main" val="2280109904"/>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92B6"/>
      </a:dk1>
      <a:lt1>
        <a:srgbClr val="FFFFFF"/>
      </a:lt1>
      <a:dk2>
        <a:srgbClr val="9B9DA0"/>
      </a:dk2>
      <a:lt2>
        <a:srgbClr val="FDB940"/>
      </a:lt2>
      <a:accent1>
        <a:srgbClr val="4EC3CF"/>
      </a:accent1>
      <a:accent2>
        <a:srgbClr val="5FB5AA"/>
      </a:accent2>
      <a:accent3>
        <a:srgbClr val="EC8F57"/>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Small Group Layouts">
  <a:themeElements>
    <a:clrScheme name="PFM Branding Colors">
      <a:dk1>
        <a:srgbClr val="000000"/>
      </a:dk1>
      <a:lt1>
        <a:srgbClr val="FFFFFF"/>
      </a:lt1>
      <a:dk2>
        <a:srgbClr val="373637"/>
      </a:dk2>
      <a:lt2>
        <a:srgbClr val="FFFFFF"/>
      </a:lt2>
      <a:accent1>
        <a:srgbClr val="C7B8A4"/>
      </a:accent1>
      <a:accent2>
        <a:srgbClr val="3E6BB3"/>
      </a:accent2>
      <a:accent3>
        <a:srgbClr val="FFD051"/>
      </a:accent3>
      <a:accent4>
        <a:srgbClr val="F49B48"/>
      </a:accent4>
      <a:accent5>
        <a:srgbClr val="E97162"/>
      </a:accent5>
      <a:accent6>
        <a:srgbClr val="4BB370"/>
      </a:accent6>
      <a:hlink>
        <a:srgbClr val="3E6BB3"/>
      </a:hlink>
      <a:folHlink>
        <a:srgbClr val="878587"/>
      </a:folHlink>
    </a:clrScheme>
    <a:fontScheme name="Custom 4">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vert="vert" rtlCol="0" anchor="ctr"/>
      <a:lstStyle>
        <a:defPPr algn="ctr">
          <a:defRPr sz="1000" dirty="0">
            <a:latin typeface="Arial Regular" charset="0"/>
            <a:ea typeface="Arial Regular" charset="0"/>
            <a:cs typeface="Arial Regular"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31750" cap="rnd">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noAutofit/>
      </a:bodyPr>
      <a:lstStyle>
        <a:defPPr marL="0" marR="0" indent="0" algn="l" defTabSz="914400" rtl="0" eaLnBrk="1" fontAlgn="auto" latinLnBrk="0" hangingPunct="1">
          <a:lnSpc>
            <a:spcPct val="100000"/>
          </a:lnSpc>
          <a:spcBef>
            <a:spcPts val="0"/>
          </a:spcBef>
          <a:spcAft>
            <a:spcPts val="0"/>
          </a:spcAft>
          <a:buClrTx/>
          <a:buSzTx/>
          <a:buFontTx/>
          <a:buNone/>
          <a:tabLst/>
          <a:defRPr sz="1000" dirty="0" smtClean="0">
            <a:ea typeface="Soleil" charset="0"/>
            <a:cs typeface="Soleil" charset="0"/>
          </a:defRPr>
        </a:defPPr>
      </a:lstStyle>
    </a:txDef>
  </a:objectDefaults>
  <a:extraClrSchemeLst/>
  <a:extLst>
    <a:ext uri="{05A4C25C-085E-4340-85A3-A5531E510DB2}">
      <thm15:themeFamily xmlns:thm15="http://schemas.microsoft.com/office/thememl/2012/main" name="Presentation1" id="{CD33AFDA-1A49-4E48-A1AC-AF55CD1BD1E8}" vid="{D8213F52-A10F-4FA2-8769-B242D4F8075C}"/>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3E59B0D775A24E84248A6570A029D3" ma:contentTypeVersion="12" ma:contentTypeDescription="Create a new document." ma:contentTypeScope="" ma:versionID="8979b1c79f43d406571eb45fda0e0c87">
  <xsd:schema xmlns:xsd="http://www.w3.org/2001/XMLSchema" xmlns:xs="http://www.w3.org/2001/XMLSchema" xmlns:p="http://schemas.microsoft.com/office/2006/metadata/properties" xmlns:ns2="b247810c-5936-43df-9689-9c6df1384371" xmlns:ns3="7714f45a-8df0-4828-a986-c4779ef00d0b" targetNamespace="http://schemas.microsoft.com/office/2006/metadata/properties" ma:root="true" ma:fieldsID="773e9ca16adf387ed2cec5b265f32137" ns2:_="" ns3:_="">
    <xsd:import namespace="b247810c-5936-43df-9689-9c6df1384371"/>
    <xsd:import namespace="7714f45a-8df0-4828-a986-c4779ef00d0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47810c-5936-43df-9689-9c6df13843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7cb2600-f972-49c1-bc4f-99fe5fa44b3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714f45a-8df0-4828-a986-c4779ef00d0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4162f85-6e13-4494-a872-fe25df2b7e90}" ma:internalName="TaxCatchAll" ma:showField="CatchAllData" ma:web="7714f45a-8df0-4828-a986-c4779ef00d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247810c-5936-43df-9689-9c6df1384371">
      <Terms xmlns="http://schemas.microsoft.com/office/infopath/2007/PartnerControls"/>
    </lcf76f155ced4ddcb4097134ff3c332f>
    <TaxCatchAll xmlns="7714f45a-8df0-4828-a986-c4779ef00d0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7A7E98-796C-49CF-B349-7BD590A80375}">
  <ds:schemaRefs>
    <ds:schemaRef ds:uri="7714f45a-8df0-4828-a986-c4779ef00d0b"/>
    <ds:schemaRef ds:uri="b247810c-5936-43df-9689-9c6df13843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C8876A2-1B33-45A9-BCE6-9AE0989BF8D8}">
  <ds:schemaRefs>
    <ds:schemaRef ds:uri="7714f45a-8df0-4828-a986-c4779ef00d0b"/>
    <ds:schemaRef ds:uri="b247810c-5936-43df-9689-9c6df138437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78796DE-E627-4495-9EBD-136606B60F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41</Slides>
  <Notes>20</Notes>
  <HiddenSlides>0</HiddenSlides>
  <ScaleCrop>false</ScaleCrop>
  <HeadingPairs>
    <vt:vector size="4" baseType="variant">
      <vt:variant>
        <vt:lpstr>Theme</vt:lpstr>
      </vt:variant>
      <vt:variant>
        <vt:i4>4</vt:i4>
      </vt:variant>
      <vt:variant>
        <vt:lpstr>Slide Titles</vt:lpstr>
      </vt:variant>
      <vt:variant>
        <vt:i4>41</vt:i4>
      </vt:variant>
    </vt:vector>
  </HeadingPairs>
  <TitlesOfParts>
    <vt:vector size="45" baseType="lpstr">
      <vt:lpstr>1_Custom Design</vt:lpstr>
      <vt:lpstr>Office Theme</vt:lpstr>
      <vt:lpstr>2_Small Group Layouts</vt:lpstr>
      <vt:lpstr>1_Office Theme</vt:lpstr>
      <vt:lpstr>Members of the public can address the Board on items on the agenda at the time the item is being addressed or during Public Comments for topics that are not listed on the agenda.   Speakers are limited to three (3) minutes each. Please submit a Speaker’s Slip to the Board Clerk prior to the announcement of the item to be heard. In conformance with the Brown Act, no Board action can occur on items presented during Public Comment.</vt:lpstr>
      <vt:lpstr>Board of Directors Meeting</vt:lpstr>
      <vt:lpstr>Members of the public can address the Board on items on the agenda at the time the item is being addressed or during Public Comments for topics that are not listed on the agenda.   Speakers are limited to three (3) minutes each. Please submit a Speaker’s Slip to the Board Clerk prior to the announcement of the item to be heard. In conformance with the Brown Act, no Board action can occur on items presented during Public Comment.</vt:lpstr>
      <vt:lpstr>Item 9: Clean Energy Alliance Chief Executive Officer Operational and Administrative Report </vt:lpstr>
      <vt:lpstr>CEA Enrollment Statistics</vt:lpstr>
      <vt:lpstr>Completed Community Events</vt:lpstr>
      <vt:lpstr>Completed Community Events</vt:lpstr>
      <vt:lpstr>Upcoming Community Events</vt:lpstr>
      <vt:lpstr>Upcoming Community Events</vt:lpstr>
      <vt:lpstr>Rate Relief Credit Opt-Downs</vt:lpstr>
      <vt:lpstr>Solar Plus and Battery Bonus Update</vt:lpstr>
      <vt:lpstr>Connect Programs SGIP Funding</vt:lpstr>
      <vt:lpstr>PeakSmart Savers Participants </vt:lpstr>
      <vt:lpstr>California Climate Credit Update</vt:lpstr>
      <vt:lpstr>Staff Event Highlights</vt:lpstr>
      <vt:lpstr>Recruitment Update</vt:lpstr>
      <vt:lpstr>Questions/Discussion – Item 9</vt:lpstr>
      <vt:lpstr>Item 10: Consideration of Resolution Amending and Adopting a Bad Debt, Delinquent Account, and Collections Policy</vt:lpstr>
      <vt:lpstr>PowerPoint Presentation</vt:lpstr>
      <vt:lpstr>PowerPoint Presentation</vt:lpstr>
      <vt:lpstr>PowerPoint Presentation</vt:lpstr>
      <vt:lpstr>Policy No. CEA-05 Collections Policy: Write-off Data  </vt:lpstr>
      <vt:lpstr>Item 11: Consideration of Resolution Amending and Adopting a Check Handling and Unclaimed Funds Policy CEA-019</vt:lpstr>
      <vt:lpstr>PowerPoint Presentation</vt:lpstr>
      <vt:lpstr>Questions/Discussion – Item 10 and Item 11</vt:lpstr>
      <vt:lpstr>Item 12: Regulatory Update</vt:lpstr>
      <vt:lpstr>Clean Energy Alliance: Regulatory Update</vt:lpstr>
      <vt:lpstr>Overview</vt:lpstr>
      <vt:lpstr>Docket Nos. A.25-04-014/R.25-04-010: EE Update  </vt:lpstr>
      <vt:lpstr>Docket No. R.25-06-019:  Bundled Procurement Plan Workshop </vt:lpstr>
      <vt:lpstr>SDG&amp;E 2025 Sold vs. Unsold Resource Adequacy</vt:lpstr>
      <vt:lpstr>Docket No. A.26-05-009: 2027 ERRA Forecast</vt:lpstr>
      <vt:lpstr>QUESTIONS?</vt:lpstr>
      <vt:lpstr>Questions/Discussion – Item 12</vt:lpstr>
      <vt:lpstr>Item 13: Approving Interconnection Package for Encina Biogas-to-Energy Project and Authorizing CEA to Submit Interconnection Applications to SDG&amp;E and CAISO</vt:lpstr>
      <vt:lpstr>Background</vt:lpstr>
      <vt:lpstr>Encina Biogas-to-Energy Project</vt:lpstr>
      <vt:lpstr>Qualifying for Resource Adequacy</vt:lpstr>
      <vt:lpstr>Fiscal Impact &amp; Next Steps</vt:lpstr>
      <vt:lpstr>Staff Recommendation</vt:lpstr>
      <vt:lpstr>Questions/Discussion – Item 13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Madsen</dc:creator>
  <cp:revision>1</cp:revision>
  <cp:lastPrinted>2024-01-03T20:51:36Z</cp:lastPrinted>
  <dcterms:created xsi:type="dcterms:W3CDTF">2021-01-04T21:11:27Z</dcterms:created>
  <dcterms:modified xsi:type="dcterms:W3CDTF">2026-09-24T21:09:58Z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0x010100473E59B0D775A24E84248A6570A029D3</vt:lpwstr>
  </property>
  <property fmtid="{D5CDD505-2E9C-101B-9397-08002B2CF9AE}" pid="3" name="Order">
    <vt:r8>12400</vt:r8>
  </property>
  <property fmtid="{D5CDD505-2E9C-101B-9397-08002B2CF9AE}" pid="4" name="MediaServiceImageTags">
    <vt:lpwstr/>
  </property>
</Properties>
</file>